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7"/>
  </p:notesMasterIdLst>
  <p:handoutMasterIdLst>
    <p:handoutMasterId r:id="rId18"/>
  </p:handoutMasterIdLst>
  <p:sldIdLst>
    <p:sldId id="258" r:id="rId2"/>
    <p:sldId id="266" r:id="rId3"/>
    <p:sldId id="268" r:id="rId4"/>
    <p:sldId id="279" r:id="rId5"/>
    <p:sldId id="265" r:id="rId6"/>
    <p:sldId id="270" r:id="rId7"/>
    <p:sldId id="274" r:id="rId8"/>
    <p:sldId id="275" r:id="rId9"/>
    <p:sldId id="280" r:id="rId10"/>
    <p:sldId id="282" r:id="rId11"/>
    <p:sldId id="283" r:id="rId12"/>
    <p:sldId id="267" r:id="rId13"/>
    <p:sldId id="271" r:id="rId14"/>
    <p:sldId id="281" r:id="rId15"/>
    <p:sldId id="278"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CC"/>
    <a:srgbClr val="CF69CA"/>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25E5076-3810-47DD-B79F-674D7AD40C0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62" autoAdjust="0"/>
    <p:restoredTop sz="94616" autoAdjust="0"/>
  </p:normalViewPr>
  <p:slideViewPr>
    <p:cSldViewPr snapToGrid="0">
      <p:cViewPr>
        <p:scale>
          <a:sx n="50" d="100"/>
          <a:sy n="50" d="100"/>
        </p:scale>
        <p:origin x="1494" y="49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0FB670-7427-4185-8511-6F36A014306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AED473D-6081-4804-9B28-4FA7D2C3831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939C193-D30F-4B7A-8956-32E4F6D9D2C9}" type="datetimeFigureOut">
              <a:rPr lang="en-US" smtClean="0"/>
              <a:t>3/17/2023</a:t>
            </a:fld>
            <a:endParaRPr lang="en-US" dirty="0"/>
          </a:p>
        </p:txBody>
      </p:sp>
      <p:sp>
        <p:nvSpPr>
          <p:cNvPr id="4" name="Footer Placeholder 3">
            <a:extLst>
              <a:ext uri="{FF2B5EF4-FFF2-40B4-BE49-F238E27FC236}">
                <a16:creationId xmlns:a16="http://schemas.microsoft.com/office/drawing/2014/main" id="{23B68452-BA11-400A-8E67-C003922CC3D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190A332-336E-4B1B-9128-655A1F9DBA4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2948B1-B6D3-4578-932F-6AE7124E5E13}" type="slidenum">
              <a:rPr lang="en-US" smtClean="0"/>
              <a:t>‹#›</a:t>
            </a:fld>
            <a:endParaRPr lang="en-US" dirty="0"/>
          </a:p>
        </p:txBody>
      </p:sp>
    </p:spTree>
    <p:extLst>
      <p:ext uri="{BB962C8B-B14F-4D97-AF65-F5344CB8AC3E}">
        <p14:creationId xmlns:p14="http://schemas.microsoft.com/office/powerpoint/2010/main" val="23551354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6AC78B-5884-4D24-983C-916233003E85}" type="datetimeFigureOut">
              <a:rPr lang="en-US" smtClean="0"/>
              <a:t>3/17/2023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2AB528-7684-4A37-99F6-46340DCC2B35}" type="slidenum">
              <a:rPr lang="en-US" smtClean="0"/>
              <a:t>‹#›</a:t>
            </a:fld>
            <a:endParaRPr lang="en-US" dirty="0"/>
          </a:p>
        </p:txBody>
      </p:sp>
    </p:spTree>
    <p:extLst>
      <p:ext uri="{BB962C8B-B14F-4D97-AF65-F5344CB8AC3E}">
        <p14:creationId xmlns:p14="http://schemas.microsoft.com/office/powerpoint/2010/main" val="2672881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ection Header">
    <p:bg>
      <p:bgRef idx="1001">
        <a:schemeClr val="bg2"/>
      </p:bgRef>
    </p:bg>
    <p:spTree>
      <p:nvGrpSpPr>
        <p:cNvPr id="1" name=""/>
        <p:cNvGrpSpPr/>
        <p:nvPr/>
      </p:nvGrpSpPr>
      <p:grpSpPr>
        <a:xfrm>
          <a:off x="0" y="0"/>
          <a:ext cx="0" cy="0"/>
          <a:chOff x="0" y="0"/>
          <a:chExt cx="0" cy="0"/>
        </a:xfrm>
      </p:grpSpPr>
      <p:sp>
        <p:nvSpPr>
          <p:cNvPr id="12" name="Freeform 6" title="Page Number Shape"/>
          <p:cNvSpPr/>
          <p:nvPr userDrawn="1"/>
        </p:nvSpPr>
        <p:spPr bwMode="auto">
          <a:xfrm>
            <a:off x="11784011" y="345139"/>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2578819" y="2270908"/>
            <a:ext cx="7034362" cy="2188992"/>
          </a:xfrm>
        </p:spPr>
        <p:txBody>
          <a:bodyPr anchor="ctr" anchorCtr="0">
            <a:noAutofit/>
          </a:bodyPr>
          <a:lstStyle>
            <a:lvl1pPr algn="ctr">
              <a:lnSpc>
                <a:spcPct val="85000"/>
              </a:lnSpc>
              <a:defRPr sz="6000" cap="all" baseline="0">
                <a:solidFill>
                  <a:schemeClr val="tx2"/>
                </a:solidFill>
              </a:defRPr>
            </a:lvl1pPr>
          </a:lstStyle>
          <a:p>
            <a:r>
              <a:rPr lang="en-US" noProof="0"/>
              <a:t>Click to edit Master title style</a:t>
            </a:r>
          </a:p>
        </p:txBody>
      </p:sp>
      <p:sp>
        <p:nvSpPr>
          <p:cNvPr id="3" name="Subtitle 2"/>
          <p:cNvSpPr>
            <a:spLocks noGrp="1"/>
          </p:cNvSpPr>
          <p:nvPr>
            <p:ph type="subTitle" idx="1"/>
          </p:nvPr>
        </p:nvSpPr>
        <p:spPr>
          <a:xfrm>
            <a:off x="2586793" y="5024051"/>
            <a:ext cx="7034362" cy="1052898"/>
          </a:xfrm>
        </p:spPr>
        <p:txBody>
          <a:bodyPr anchor="ctr" anchorCtr="0">
            <a:normAutofit/>
          </a:bodyPr>
          <a:lstStyle>
            <a:lvl1pPr marL="0" indent="0" algn="ctr">
              <a:lnSpc>
                <a:spcPct val="114000"/>
              </a:lnSpc>
              <a:spcBef>
                <a:spcPts val="0"/>
              </a:spcBef>
              <a:buNone/>
              <a:defRPr sz="2000" b="0" i="1" baseline="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p:cNvSpPr>
            <a:spLocks noGrp="1"/>
          </p:cNvSpPr>
          <p:nvPr>
            <p:ph type="dt" sz="half" idx="10"/>
          </p:nvPr>
        </p:nvSpPr>
        <p:spPr>
          <a:xfrm>
            <a:off x="2584338" y="6314440"/>
            <a:ext cx="1596622" cy="365125"/>
          </a:xfrm>
        </p:spPr>
        <p:txBody>
          <a:bodyPr/>
          <a:lstStyle>
            <a:lvl1pPr algn="l">
              <a:defRPr sz="1200">
                <a:solidFill>
                  <a:schemeClr val="tx2"/>
                </a:solidFill>
              </a:defRPr>
            </a:lvl1pPr>
          </a:lstStyle>
          <a:p>
            <a:fld id="{F35A1469-2D5F-4CF6-9A65-876A4BCDDACA}" type="datetime8">
              <a:rPr lang="en-US" noProof="0" smtClean="0"/>
              <a:t>3/17/2023 12:42 PM</a:t>
            </a:fld>
            <a:endParaRPr lang="en-US" noProof="0" dirty="0"/>
          </a:p>
        </p:txBody>
      </p:sp>
      <p:sp>
        <p:nvSpPr>
          <p:cNvPr id="5" name="Footer Placeholder 4"/>
          <p:cNvSpPr>
            <a:spLocks noGrp="1"/>
          </p:cNvSpPr>
          <p:nvPr>
            <p:ph type="ftr" sz="quarter" idx="11"/>
          </p:nvPr>
        </p:nvSpPr>
        <p:spPr>
          <a:xfrm>
            <a:off x="4515066" y="6314440"/>
            <a:ext cx="5122683" cy="365125"/>
          </a:xfrm>
        </p:spPr>
        <p:txBody>
          <a:bodyPr/>
          <a:lstStyle>
            <a:lvl1pPr algn="l">
              <a:defRPr b="0">
                <a:solidFill>
                  <a:schemeClr val="tx2"/>
                </a:solidFill>
              </a:defRPr>
            </a:lvl1pPr>
          </a:lstStyle>
          <a:p>
            <a:r>
              <a:rPr lang="en-US" noProof="0" dirty="0"/>
              <a:t>Add a footer </a:t>
            </a:r>
          </a:p>
        </p:txBody>
      </p:sp>
      <p:sp>
        <p:nvSpPr>
          <p:cNvPr id="6" name="Slide Number Placeholder 5"/>
          <p:cNvSpPr>
            <a:spLocks noGrp="1"/>
          </p:cNvSpPr>
          <p:nvPr>
            <p:ph type="sldNum" sz="quarter" idx="12"/>
          </p:nvPr>
        </p:nvSpPr>
        <p:spPr>
          <a:xfrm>
            <a:off x="11784011" y="572151"/>
            <a:ext cx="407988" cy="365125"/>
          </a:xfrm>
        </p:spPr>
        <p:txBody>
          <a:bodyPr/>
          <a:lstStyle>
            <a:lvl1pPr algn="r">
              <a:defRPr>
                <a:solidFill>
                  <a:schemeClr val="bg2"/>
                </a:solidFill>
              </a:defRPr>
            </a:lvl1p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16115496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60054D9-7800-4106-9C2D-E383D9D6A16D}"/>
              </a:ext>
            </a:extLst>
          </p:cNvPr>
          <p:cNvSpPr/>
          <p:nvPr userDrawn="1"/>
        </p:nvSpPr>
        <p:spPr>
          <a:xfrm>
            <a:off x="6901869" y="0"/>
            <a:ext cx="529336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4" name="Date Placeholder 3"/>
          <p:cNvSpPr>
            <a:spLocks noGrp="1"/>
          </p:cNvSpPr>
          <p:nvPr>
            <p:ph type="dt" sz="half" idx="10"/>
          </p:nvPr>
        </p:nvSpPr>
        <p:spPr/>
        <p:txBody>
          <a:bodyPr/>
          <a:lstStyle/>
          <a:p>
            <a:fld id="{B6FEBBCD-CBA1-4D0B-806D-FC14D8656200}" type="datetime8">
              <a:rPr lang="en-US" noProof="0" smtClean="0"/>
              <a:t>3/17/2023 12:42 PM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8" name="Content Placeholder 7">
            <a:extLst>
              <a:ext uri="{FF2B5EF4-FFF2-40B4-BE49-F238E27FC236}">
                <a16:creationId xmlns:a16="http://schemas.microsoft.com/office/drawing/2014/main" id="{CEFBAD01-7A3E-42FB-9A1E-EAF5F97616A8}"/>
              </a:ext>
            </a:extLst>
          </p:cNvPr>
          <p:cNvSpPr>
            <a:spLocks noGrp="1"/>
          </p:cNvSpPr>
          <p:nvPr>
            <p:ph sz="quarter" idx="13" hasCustomPrompt="1"/>
          </p:nvPr>
        </p:nvSpPr>
        <p:spPr>
          <a:xfrm>
            <a:off x="1146659" y="688779"/>
            <a:ext cx="5746376" cy="5223072"/>
          </a:xfrm>
        </p:spPr>
        <p:txBody>
          <a:bodyPr/>
          <a:lstStyle/>
          <a:p>
            <a:pPr lvl="0"/>
            <a:r>
              <a:rPr lang="en-US" noProof="0"/>
              <a:t>Edit Master text styles</a:t>
            </a:r>
          </a:p>
        </p:txBody>
      </p:sp>
      <p:sp>
        <p:nvSpPr>
          <p:cNvPr id="2" name="Title 1"/>
          <p:cNvSpPr>
            <a:spLocks noGrp="1"/>
          </p:cNvSpPr>
          <p:nvPr>
            <p:ph type="title" hasCustomPrompt="1"/>
          </p:nvPr>
        </p:nvSpPr>
        <p:spPr bwMode="ltGray">
          <a:xfrm>
            <a:off x="7213600" y="280278"/>
            <a:ext cx="4641006" cy="2397608"/>
          </a:xfrm>
        </p:spPr>
        <p:txBody>
          <a:bodyPr anchor="ctr" anchorCtr="0"/>
          <a:lstStyle>
            <a:lvl1pPr algn="ctr">
              <a:defRPr>
                <a:solidFill>
                  <a:schemeClr val="accent1"/>
                </a:solidFill>
              </a:defRPr>
            </a:lvl1pPr>
          </a:lstStyle>
          <a:p>
            <a:r>
              <a:rPr lang="en-US" noProof="0"/>
              <a:t>CLICK TO EDIT MASTER TITLE STYLE</a:t>
            </a:r>
          </a:p>
        </p:txBody>
      </p:sp>
      <p:sp>
        <p:nvSpPr>
          <p:cNvPr id="12" name="Freeform 6" title="Page Number Shape">
            <a:extLst>
              <a:ext uri="{FF2B5EF4-FFF2-40B4-BE49-F238E27FC236}">
                <a16:creationId xmlns:a16="http://schemas.microsoft.com/office/drawing/2014/main" id="{B162E9BD-1CEB-41D5-8DEB-7C5EDF3B01C3}"/>
              </a:ext>
            </a:extLst>
          </p:cNvPr>
          <p:cNvSpPr/>
          <p:nvPr userDrawn="1"/>
        </p:nvSpPr>
        <p:spPr bwMode="auto">
          <a:xfrm>
            <a:off x="11792583" y="35647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solidFill>
          <a:ln w="0">
            <a:noFill/>
            <a:prstDash val="solid"/>
            <a:round/>
            <a:headEnd/>
            <a:tailEnd/>
          </a:ln>
        </p:spPr>
      </p:sp>
    </p:spTree>
    <p:extLst>
      <p:ext uri="{BB962C8B-B14F-4D97-AF65-F5344CB8AC3E}">
        <p14:creationId xmlns:p14="http://schemas.microsoft.com/office/powerpoint/2010/main" val="1468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7784"/>
            <a:ext cx="3831336" cy="4956048"/>
          </a:xfrm>
        </p:spPr>
        <p:txBody>
          <a:bodyPr/>
          <a:lstStyle/>
          <a:p>
            <a:r>
              <a:rPr lang="en-US" noProof="0"/>
              <a:t>CLICK TO EDIT MASTER TITLE STYLE</a:t>
            </a:r>
          </a:p>
        </p:txBody>
      </p:sp>
      <p:sp>
        <p:nvSpPr>
          <p:cNvPr id="3" name="Text Placeholder 2"/>
          <p:cNvSpPr>
            <a:spLocks noGrp="1"/>
          </p:cNvSpPr>
          <p:nvPr>
            <p:ph type="body" idx="1" hasCustomPrompt="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p:cNvSpPr>
            <a:spLocks noGrp="1"/>
          </p:cNvSpPr>
          <p:nvPr>
            <p:ph sz="half" idx="2" hasCustomPrompt="1"/>
          </p:nvPr>
        </p:nvSpPr>
        <p:spPr>
          <a:xfrm>
            <a:off x="5181600" y="1526671"/>
            <a:ext cx="6245352" cy="175564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hasCustomPrompt="1"/>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6" name="Content Placeholder 5"/>
          <p:cNvSpPr>
            <a:spLocks noGrp="1"/>
          </p:cNvSpPr>
          <p:nvPr>
            <p:ph sz="quarter" idx="4" hasCustomPrompt="1"/>
          </p:nvPr>
        </p:nvSpPr>
        <p:spPr>
          <a:xfrm>
            <a:off x="5181600" y="4669432"/>
            <a:ext cx="6245352" cy="175564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A272C437-5C9D-4B1A-9C56-1C544AB8146E}" type="datetime8">
              <a:rPr lang="en-US" noProof="0" smtClean="0"/>
              <a:t>3/17/2023 12:42 PM</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a:p>
            <a:endParaRPr lang="en-US" noProof="0" dirty="0"/>
          </a:p>
        </p:txBody>
      </p:sp>
      <p:sp>
        <p:nvSpPr>
          <p:cNvPr id="9" name="Slide Number Placeholder 8"/>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18267677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7784"/>
            <a:ext cx="3831336" cy="4956048"/>
          </a:xfrm>
        </p:spPr>
        <p:txBody>
          <a:bodyPr/>
          <a:lstStyle/>
          <a:p>
            <a:r>
              <a:rPr lang="en-US" noProof="0"/>
              <a:t>CLICK TO EDIT MASTER TITLE STYLE</a:t>
            </a:r>
          </a:p>
        </p:txBody>
      </p:sp>
      <p:sp>
        <p:nvSpPr>
          <p:cNvPr id="7" name="Date Placeholder 6"/>
          <p:cNvSpPr>
            <a:spLocks noGrp="1"/>
          </p:cNvSpPr>
          <p:nvPr>
            <p:ph type="dt" sz="half" idx="10"/>
          </p:nvPr>
        </p:nvSpPr>
        <p:spPr/>
        <p:txBody>
          <a:bodyPr/>
          <a:lstStyle/>
          <a:p>
            <a:fld id="{A272C437-5C9D-4B1A-9C56-1C544AB8146E}" type="datetime8">
              <a:rPr lang="en-US" noProof="0" smtClean="0"/>
              <a:t>3/17/2023 12:42 PM</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a:p>
            <a:endParaRPr lang="en-US" noProof="0" dirty="0"/>
          </a:p>
        </p:txBody>
      </p:sp>
      <p:sp>
        <p:nvSpPr>
          <p:cNvPr id="9" name="Slide Number Placeholder 8"/>
          <p:cNvSpPr>
            <a:spLocks noGrp="1"/>
          </p:cNvSpPr>
          <p:nvPr>
            <p:ph type="sldNum" sz="quarter" idx="12"/>
          </p:nvPr>
        </p:nvSpPr>
        <p:spPr/>
        <p:txBody>
          <a:bodyPr/>
          <a:lstStyle/>
          <a:p>
            <a:fld id="{7AAC19ED-7CFA-4AF2-BE7E-6017F4B12C94}" type="slidenum">
              <a:rPr lang="en-US" noProof="0" smtClean="0"/>
              <a:t>‹#›</a:t>
            </a:fld>
            <a:endParaRPr lang="en-US" noProof="0" dirty="0"/>
          </a:p>
        </p:txBody>
      </p:sp>
      <p:sp>
        <p:nvSpPr>
          <p:cNvPr id="10" name="Content Placeholder 2">
            <a:extLst>
              <a:ext uri="{FF2B5EF4-FFF2-40B4-BE49-F238E27FC236}">
                <a16:creationId xmlns:a16="http://schemas.microsoft.com/office/drawing/2014/main" id="{A1651A72-6E17-4CF4-8218-285FCAC88EC4}"/>
              </a:ext>
            </a:extLst>
          </p:cNvPr>
          <p:cNvSpPr>
            <a:spLocks noGrp="1"/>
          </p:cNvSpPr>
          <p:nvPr>
            <p:ph sz="half" idx="1" hasCustomPrompt="1"/>
          </p:nvPr>
        </p:nvSpPr>
        <p:spPr>
          <a:xfrm>
            <a:off x="5181600" y="557784"/>
            <a:ext cx="6248400" cy="2307964"/>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3">
            <a:extLst>
              <a:ext uri="{FF2B5EF4-FFF2-40B4-BE49-F238E27FC236}">
                <a16:creationId xmlns:a16="http://schemas.microsoft.com/office/drawing/2014/main" id="{E2A31231-1080-4CC0-9896-EF779EE27CB5}"/>
              </a:ext>
            </a:extLst>
          </p:cNvPr>
          <p:cNvSpPr>
            <a:spLocks noGrp="1"/>
          </p:cNvSpPr>
          <p:nvPr>
            <p:ph sz="half" idx="2" hasCustomPrompt="1"/>
          </p:nvPr>
        </p:nvSpPr>
        <p:spPr>
          <a:xfrm>
            <a:off x="5165121" y="2950589"/>
            <a:ext cx="6188679" cy="2563243"/>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1603272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7784"/>
            <a:ext cx="3831336" cy="4956048"/>
          </a:xfrm>
        </p:spPr>
        <p:txBody>
          <a:bodyPr/>
          <a:lstStyle/>
          <a:p>
            <a:r>
              <a:rPr lang="en-US" noProof="0"/>
              <a:t>CLICK TO EDIT MASTER TITLE STYLE</a:t>
            </a:r>
          </a:p>
        </p:txBody>
      </p:sp>
      <p:sp>
        <p:nvSpPr>
          <p:cNvPr id="7" name="Date Placeholder 6"/>
          <p:cNvSpPr>
            <a:spLocks noGrp="1"/>
          </p:cNvSpPr>
          <p:nvPr>
            <p:ph type="dt" sz="half" idx="10"/>
          </p:nvPr>
        </p:nvSpPr>
        <p:spPr/>
        <p:txBody>
          <a:bodyPr/>
          <a:lstStyle/>
          <a:p>
            <a:fld id="{A272C437-5C9D-4B1A-9C56-1C544AB8146E}" type="datetime8">
              <a:rPr lang="en-US" noProof="0" smtClean="0"/>
              <a:t>3/17/2023 12:42 PM</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a:p>
            <a:endParaRPr lang="en-US" noProof="0" dirty="0"/>
          </a:p>
        </p:txBody>
      </p:sp>
      <p:sp>
        <p:nvSpPr>
          <p:cNvPr id="9" name="Slide Number Placeholder 8"/>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27239529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CF2D3B-BB2C-4EA8-8616-6D874F8BB777}" type="datetime8">
              <a:rPr lang="en-US" noProof="0" smtClean="0"/>
              <a:t>3/17/2023 12:42 PM</a:t>
            </a:fld>
            <a:endParaRPr lang="en-US" noProof="0" dirty="0"/>
          </a:p>
        </p:txBody>
      </p:sp>
      <p:sp>
        <p:nvSpPr>
          <p:cNvPr id="3" name="Footer Placeholder 2"/>
          <p:cNvSpPr>
            <a:spLocks noGrp="1"/>
          </p:cNvSpPr>
          <p:nvPr>
            <p:ph type="ftr" sz="quarter" idx="11"/>
          </p:nvPr>
        </p:nvSpPr>
        <p:spPr/>
        <p:txBody>
          <a:bodyPr/>
          <a:lstStyle/>
          <a:p>
            <a:r>
              <a:rPr lang="en-US" noProof="0" dirty="0"/>
              <a:t>Add a footer</a:t>
            </a:r>
          </a:p>
          <a:p>
            <a:endParaRPr lang="en-US" noProof="0" dirty="0"/>
          </a:p>
        </p:txBody>
      </p:sp>
      <p:sp>
        <p:nvSpPr>
          <p:cNvPr id="4" name="Slide Number Placeholder 3"/>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24995397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5479"/>
            <a:ext cx="3838776" cy="1921022"/>
          </a:xfrm>
        </p:spPr>
        <p:txBody>
          <a:bodyPr anchor="t">
            <a:noAutofit/>
          </a:bodyPr>
          <a:lstStyle>
            <a:lvl1pPr>
              <a:lnSpc>
                <a:spcPct val="93000"/>
              </a:lnSpc>
              <a:defRPr sz="4400"/>
            </a:lvl1pPr>
          </a:lstStyle>
          <a:p>
            <a:r>
              <a:rPr lang="en-US" noProof="0"/>
              <a:t>CLICK TO EDIT MASTER TITLE STYLE</a:t>
            </a:r>
          </a:p>
        </p:txBody>
      </p:sp>
      <p:sp>
        <p:nvSpPr>
          <p:cNvPr id="3" name="Content Placeholder 2"/>
          <p:cNvSpPr>
            <a:spLocks noGrp="1"/>
          </p:cNvSpPr>
          <p:nvPr>
            <p:ph idx="1" hasCustomPrompt="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hasCustomPrompt="1"/>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5" name="Date Placeholder 4"/>
          <p:cNvSpPr>
            <a:spLocks noGrp="1"/>
          </p:cNvSpPr>
          <p:nvPr>
            <p:ph type="dt" sz="half" idx="10"/>
          </p:nvPr>
        </p:nvSpPr>
        <p:spPr/>
        <p:txBody>
          <a:bodyPr/>
          <a:lstStyle/>
          <a:p>
            <a:fld id="{D685E975-0B6B-4B58-A4AA-C8F33B87478E}" type="datetime8">
              <a:rPr lang="en-US" noProof="0" smtClean="0"/>
              <a:t>3/17/2023 12:42 PM</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a:p>
            <a:endParaRPr lang="en-US" noProof="0" dirty="0"/>
          </a:p>
        </p:txBody>
      </p:sp>
      <p:sp>
        <p:nvSpPr>
          <p:cNvPr id="7" name="Slide Number Placeholder 6"/>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2840368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5479"/>
            <a:ext cx="3838776" cy="1921022"/>
          </a:xfrm>
        </p:spPr>
        <p:txBody>
          <a:bodyPr anchor="t">
            <a:noAutofit/>
          </a:bodyPr>
          <a:lstStyle>
            <a:lvl1pPr>
              <a:lnSpc>
                <a:spcPct val="93000"/>
              </a:lnSpc>
              <a:defRPr sz="4400"/>
            </a:lvl1pPr>
          </a:lstStyle>
          <a:p>
            <a:r>
              <a:rPr lang="en-US" noProof="0"/>
              <a:t>CLICK TO EDIT MASTER TITLE STYLE</a:t>
            </a:r>
          </a:p>
        </p:txBody>
      </p:sp>
      <p:sp>
        <p:nvSpPr>
          <p:cNvPr id="4" name="Text Placeholder 3"/>
          <p:cNvSpPr>
            <a:spLocks noGrp="1"/>
          </p:cNvSpPr>
          <p:nvPr>
            <p:ph type="body" sz="half" idx="2" hasCustomPrompt="1"/>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5" name="Date Placeholder 4"/>
          <p:cNvSpPr>
            <a:spLocks noGrp="1"/>
          </p:cNvSpPr>
          <p:nvPr>
            <p:ph type="dt" sz="half" idx="10"/>
          </p:nvPr>
        </p:nvSpPr>
        <p:spPr/>
        <p:txBody>
          <a:bodyPr/>
          <a:lstStyle/>
          <a:p>
            <a:fld id="{D685E975-0B6B-4B58-A4AA-C8F33B87478E}" type="datetime8">
              <a:rPr lang="en-US" noProof="0" smtClean="0"/>
              <a:t>3/17/2023 12:42 PM</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a:p>
            <a:endParaRPr lang="en-US" noProof="0" dirty="0"/>
          </a:p>
        </p:txBody>
      </p:sp>
      <p:sp>
        <p:nvSpPr>
          <p:cNvPr id="7" name="Slide Number Placeholder 6"/>
          <p:cNvSpPr>
            <a:spLocks noGrp="1"/>
          </p:cNvSpPr>
          <p:nvPr>
            <p:ph type="sldNum" sz="quarter" idx="12"/>
          </p:nvPr>
        </p:nvSpPr>
        <p:spPr/>
        <p:txBody>
          <a:bodyPr/>
          <a:lstStyle/>
          <a:p>
            <a:fld id="{7AAC19ED-7CFA-4AF2-BE7E-6017F4B12C94}" type="slidenum">
              <a:rPr lang="en-US" noProof="0" smtClean="0"/>
              <a:t>‹#›</a:t>
            </a:fld>
            <a:endParaRPr lang="en-US" noProof="0" dirty="0"/>
          </a:p>
        </p:txBody>
      </p:sp>
      <p:sp>
        <p:nvSpPr>
          <p:cNvPr id="8" name="Picture Placeholder 2">
            <a:extLst>
              <a:ext uri="{FF2B5EF4-FFF2-40B4-BE49-F238E27FC236}">
                <a16:creationId xmlns:a16="http://schemas.microsoft.com/office/drawing/2014/main" id="{B3A5F786-D848-499D-B37D-96CF11DE90DB}"/>
              </a:ext>
            </a:extLst>
          </p:cNvPr>
          <p:cNvSpPr>
            <a:spLocks noGrp="1"/>
          </p:cNvSpPr>
          <p:nvPr>
            <p:ph type="pic" idx="1"/>
          </p:nvPr>
        </p:nvSpPr>
        <p:spPr>
          <a:xfrm>
            <a:off x="5183188" y="555480"/>
            <a:ext cx="6246812" cy="530557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417262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noProof="0"/>
              <a:t>Click to edit Master title style</a:t>
            </a:r>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0CEE1DAB-B868-4EEB-BD54-B9BAB6F58361}" type="datetime8">
              <a:rPr lang="en-US" noProof="0" smtClean="0"/>
              <a:t>3/17/2023 12:42 PM</a:t>
            </a:fld>
            <a:endParaRPr lang="en-US" noProof="0" dirty="0"/>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r>
              <a:rPr lang="en-US" noProof="0" dirty="0"/>
              <a:t>Add a footer</a:t>
            </a:r>
          </a:p>
          <a:p>
            <a:endParaRPr lang="en-US" noProof="0" dirty="0"/>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bg2"/>
                </a:solidFill>
              </a:defRPr>
            </a:lvl1pPr>
          </a:lstStyle>
          <a:p>
            <a:fld id="{7AAC19ED-7CFA-4AF2-BE7E-6017F4B12C94}" type="slidenum">
              <a:rPr lang="en-US" noProof="0" smtClean="0"/>
              <a:t>‹#›</a:t>
            </a:fld>
            <a:endParaRPr lang="en-US" noProof="0" dirty="0"/>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137714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a:t>CLICK TO EDIT MASTER TITLE STYLE</a:t>
            </a:r>
          </a:p>
        </p:txBody>
      </p:sp>
      <p:sp>
        <p:nvSpPr>
          <p:cNvPr id="3" name="Content Placeholder 2"/>
          <p:cNvSpPr>
            <a:spLocks noGrp="1"/>
          </p:cNvSpPr>
          <p:nvPr>
            <p:ph idx="1" hasCustomPrompt="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525A88A9-102E-4111-86E0-D51E9CB704AA}" type="datetime8">
              <a:rPr lang="en-US" noProof="0" smtClean="0"/>
              <a:t>3/17/2023 12:42 PM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6" name="Slide Number Placeholder 5"/>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1069934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559678"/>
            <a:ext cx="3833906" cy="2278772"/>
          </a:xfrm>
        </p:spPr>
        <p:txBody>
          <a:bodyPr/>
          <a:lstStyle/>
          <a:p>
            <a:r>
              <a:rPr lang="en-US" noProof="0"/>
              <a:t>Click to edit Master title style</a:t>
            </a:r>
          </a:p>
        </p:txBody>
      </p:sp>
      <p:sp>
        <p:nvSpPr>
          <p:cNvPr id="3" name="Content Placeholder 2"/>
          <p:cNvSpPr>
            <a:spLocks noGrp="1"/>
          </p:cNvSpPr>
          <p:nvPr>
            <p:ph idx="1" hasCustomPrompt="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A346BD67-B37A-4DEF-9054-A91A6B18355E}" type="datetime8">
              <a:rPr lang="en-US" noProof="0" smtClean="0"/>
              <a:t>3/17/2023 12:42 PM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6" name="Slide Number Placeholder 5"/>
          <p:cNvSpPr>
            <a:spLocks noGrp="1"/>
          </p:cNvSpPr>
          <p:nvPr>
            <p:ph type="sldNum" sz="quarter" idx="12"/>
          </p:nvPr>
        </p:nvSpPr>
        <p:spPr/>
        <p:txBody>
          <a:bodyPr/>
          <a:lstStyle/>
          <a:p>
            <a:fld id="{7AAC19ED-7CFA-4AF2-BE7E-6017F4B12C94}" type="slidenum">
              <a:rPr lang="en-US" noProof="0" smtClean="0"/>
              <a:t>‹#›</a:t>
            </a:fld>
            <a:endParaRPr lang="en-US" noProof="0" dirty="0"/>
          </a:p>
        </p:txBody>
      </p:sp>
      <p:sp>
        <p:nvSpPr>
          <p:cNvPr id="8" name="Content Placeholder 7">
            <a:extLst>
              <a:ext uri="{FF2B5EF4-FFF2-40B4-BE49-F238E27FC236}">
                <a16:creationId xmlns:a16="http://schemas.microsoft.com/office/drawing/2014/main" id="{CEFBAD01-7A3E-42FB-9A1E-EAF5F97616A8}"/>
              </a:ext>
            </a:extLst>
          </p:cNvPr>
          <p:cNvSpPr>
            <a:spLocks noGrp="1"/>
          </p:cNvSpPr>
          <p:nvPr>
            <p:ph sz="quarter" idx="13" hasCustomPrompt="1"/>
          </p:nvPr>
        </p:nvSpPr>
        <p:spPr>
          <a:xfrm>
            <a:off x="762001" y="2981325"/>
            <a:ext cx="1866900" cy="2828925"/>
          </a:xfrm>
        </p:spPr>
        <p:txBody>
          <a:bodyPr/>
          <a:lstStyle/>
          <a:p>
            <a:pPr lvl="0"/>
            <a:r>
              <a:rPr lang="en-US" noProof="0"/>
              <a:t>Edit Master text styles</a:t>
            </a:r>
          </a:p>
        </p:txBody>
      </p:sp>
      <p:sp>
        <p:nvSpPr>
          <p:cNvPr id="9" name="Content Placeholder 7">
            <a:extLst>
              <a:ext uri="{FF2B5EF4-FFF2-40B4-BE49-F238E27FC236}">
                <a16:creationId xmlns:a16="http://schemas.microsoft.com/office/drawing/2014/main" id="{E983FCBB-03A1-486A-BDE2-92BD88EA0FCF}"/>
              </a:ext>
            </a:extLst>
          </p:cNvPr>
          <p:cNvSpPr>
            <a:spLocks noGrp="1"/>
          </p:cNvSpPr>
          <p:nvPr>
            <p:ph sz="quarter" idx="14" hasCustomPrompt="1"/>
          </p:nvPr>
        </p:nvSpPr>
        <p:spPr>
          <a:xfrm>
            <a:off x="2729006" y="2981325"/>
            <a:ext cx="1866900" cy="2828925"/>
          </a:xfrm>
        </p:spPr>
        <p:txBody>
          <a:bodyPr/>
          <a:lstStyle/>
          <a:p>
            <a:pPr lvl="0"/>
            <a:r>
              <a:rPr lang="en-US" noProof="0"/>
              <a:t>Edit Master text styles</a:t>
            </a:r>
          </a:p>
        </p:txBody>
      </p:sp>
    </p:spTree>
    <p:extLst>
      <p:ext uri="{BB962C8B-B14F-4D97-AF65-F5344CB8AC3E}">
        <p14:creationId xmlns:p14="http://schemas.microsoft.com/office/powerpoint/2010/main" val="3211365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3432B8B-A85D-47CE-98BC-3DF0B2F26AF4}"/>
              </a:ext>
            </a:extLst>
          </p:cNvPr>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6375400" y="431747"/>
            <a:ext cx="5105400" cy="684633"/>
          </a:xfrm>
        </p:spPr>
        <p:txBody>
          <a:bodyPr/>
          <a:lstStyle>
            <a:lvl1pPr algn="ctr">
              <a:defRPr/>
            </a:lvl1pPr>
          </a:lstStyle>
          <a:p>
            <a:r>
              <a:rPr lang="en-US" noProof="0"/>
              <a:t>Click to edit Master title style</a:t>
            </a:r>
          </a:p>
        </p:txBody>
      </p:sp>
      <p:sp>
        <p:nvSpPr>
          <p:cNvPr id="3" name="Content Placeholder 2"/>
          <p:cNvSpPr>
            <a:spLocks noGrp="1"/>
          </p:cNvSpPr>
          <p:nvPr>
            <p:ph idx="1" hasCustomPrompt="1"/>
          </p:nvPr>
        </p:nvSpPr>
        <p:spPr>
          <a:xfrm>
            <a:off x="7088800" y="1468316"/>
            <a:ext cx="4831664" cy="3865070"/>
          </a:xfrm>
        </p:spPr>
        <p:txBody>
          <a:bodyPr anchor="ctr" anchorCtr="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F39235B7-901B-460F-BE63-E630BF7AD92D}" type="datetime8">
              <a:rPr lang="en-US" noProof="0" smtClean="0"/>
              <a:t>3/17/2023 12:42 PM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6" name="Slide Number Placeholder 5"/>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654163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AC8F6D-0687-481A-9761-11AB8A79722C}"/>
              </a:ext>
            </a:extLst>
          </p:cNvPr>
          <p:cNvSpPr/>
          <p:nvPr userDrawn="1"/>
        </p:nvSpPr>
        <p:spPr>
          <a:xfrm>
            <a:off x="0" y="1"/>
            <a:ext cx="12191999" cy="15474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 name="Title 1"/>
          <p:cNvSpPr>
            <a:spLocks noGrp="1"/>
          </p:cNvSpPr>
          <p:nvPr>
            <p:ph type="title" hasCustomPrompt="1"/>
          </p:nvPr>
        </p:nvSpPr>
        <p:spPr bwMode="ltGray">
          <a:xfrm>
            <a:off x="762000" y="305678"/>
            <a:ext cx="10667998" cy="1002422"/>
          </a:xfrm>
        </p:spPr>
        <p:txBody>
          <a:bodyPr anchor="ctr" anchorCtr="0"/>
          <a:lstStyle>
            <a:lvl1pPr algn="ctr">
              <a:defRPr>
                <a:solidFill>
                  <a:schemeClr val="accent1"/>
                </a:solidFill>
              </a:defRPr>
            </a:lvl1pPr>
          </a:lstStyle>
          <a:p>
            <a:r>
              <a:rPr lang="en-US" noProof="0"/>
              <a:t>CLICK TO EDIT MASTER TITLE STYLE</a:t>
            </a:r>
          </a:p>
        </p:txBody>
      </p:sp>
      <p:sp>
        <p:nvSpPr>
          <p:cNvPr id="4" name="Date Placeholder 3"/>
          <p:cNvSpPr>
            <a:spLocks noGrp="1"/>
          </p:cNvSpPr>
          <p:nvPr>
            <p:ph type="dt" sz="half" idx="10"/>
          </p:nvPr>
        </p:nvSpPr>
        <p:spPr/>
        <p:txBody>
          <a:bodyPr/>
          <a:lstStyle/>
          <a:p>
            <a:fld id="{B3601C1E-44EC-4ED6-87AC-7B26C9BC7568}" type="datetime8">
              <a:rPr lang="en-US" noProof="0" smtClean="0"/>
              <a:t>3/17/2023 12:42 PM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8" name="Content Placeholder 7">
            <a:extLst>
              <a:ext uri="{FF2B5EF4-FFF2-40B4-BE49-F238E27FC236}">
                <a16:creationId xmlns:a16="http://schemas.microsoft.com/office/drawing/2014/main" id="{CEFBAD01-7A3E-42FB-9A1E-EAF5F97616A8}"/>
              </a:ext>
            </a:extLst>
          </p:cNvPr>
          <p:cNvSpPr>
            <a:spLocks noGrp="1"/>
          </p:cNvSpPr>
          <p:nvPr>
            <p:ph sz="quarter" idx="13" hasCustomPrompt="1"/>
          </p:nvPr>
        </p:nvSpPr>
        <p:spPr>
          <a:xfrm>
            <a:off x="761999" y="2443527"/>
            <a:ext cx="3348000" cy="2291676"/>
          </a:xfrm>
        </p:spPr>
        <p:txBody>
          <a:bodyPr/>
          <a:lstStyle/>
          <a:p>
            <a:pPr lvl="0"/>
            <a:r>
              <a:rPr lang="en-US" noProof="0"/>
              <a:t>Edit Master text styles</a:t>
            </a:r>
          </a:p>
        </p:txBody>
      </p:sp>
      <p:sp>
        <p:nvSpPr>
          <p:cNvPr id="14" name="Freeform 6" title="Page Number Shape">
            <a:extLst>
              <a:ext uri="{FF2B5EF4-FFF2-40B4-BE49-F238E27FC236}">
                <a16:creationId xmlns:a16="http://schemas.microsoft.com/office/drawing/2014/main" id="{0370AA61-B230-4320-8591-17B9EA527174}"/>
              </a:ext>
            </a:extLst>
          </p:cNvPr>
          <p:cNvSpPr/>
          <p:nvPr userDrawn="1"/>
        </p:nvSpPr>
        <p:spPr bwMode="auto">
          <a:xfrm>
            <a:off x="11792583" y="35647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solidFill>
          <a:ln w="0">
            <a:noFill/>
            <a:prstDash val="solid"/>
            <a:round/>
            <a:headEnd/>
            <a:tailEnd/>
          </a:ln>
        </p:spPr>
      </p:sp>
      <p:sp>
        <p:nvSpPr>
          <p:cNvPr id="6" name="Slide Number Placeholder 5"/>
          <p:cNvSpPr>
            <a:spLocks noGrp="1"/>
          </p:cNvSpPr>
          <p:nvPr>
            <p:ph type="sldNum" sz="quarter" idx="12"/>
          </p:nvPr>
        </p:nvSpPr>
        <p:spPr/>
        <p:txBody>
          <a:bodyPr/>
          <a:lstStyle>
            <a:lvl1pPr>
              <a:defRPr>
                <a:solidFill>
                  <a:schemeClr val="tx1"/>
                </a:solidFill>
              </a:defRPr>
            </a:lvl1pPr>
          </a:lstStyle>
          <a:p>
            <a:fld id="{7AAC19ED-7CFA-4AF2-BE7E-6017F4B12C94}" type="slidenum">
              <a:rPr lang="en-US" noProof="0" smtClean="0"/>
              <a:pPr/>
              <a:t>‹#›</a:t>
            </a:fld>
            <a:endParaRPr lang="en-US" noProof="0" dirty="0"/>
          </a:p>
        </p:txBody>
      </p:sp>
      <p:sp>
        <p:nvSpPr>
          <p:cNvPr id="15" name="Content Placeholder 7">
            <a:extLst>
              <a:ext uri="{FF2B5EF4-FFF2-40B4-BE49-F238E27FC236}">
                <a16:creationId xmlns:a16="http://schemas.microsoft.com/office/drawing/2014/main" id="{AF3C3132-3E24-455C-9341-F3767C087D59}"/>
              </a:ext>
            </a:extLst>
          </p:cNvPr>
          <p:cNvSpPr>
            <a:spLocks noGrp="1"/>
          </p:cNvSpPr>
          <p:nvPr>
            <p:ph sz="quarter" idx="14" hasCustomPrompt="1"/>
          </p:nvPr>
        </p:nvSpPr>
        <p:spPr>
          <a:xfrm>
            <a:off x="4421999" y="2443527"/>
            <a:ext cx="3348000" cy="2291676"/>
          </a:xfrm>
        </p:spPr>
        <p:txBody>
          <a:bodyPr/>
          <a:lstStyle/>
          <a:p>
            <a:pPr lvl="0"/>
            <a:r>
              <a:rPr lang="en-US" noProof="0"/>
              <a:t>Edit Master text styles</a:t>
            </a:r>
          </a:p>
        </p:txBody>
      </p:sp>
      <p:sp>
        <p:nvSpPr>
          <p:cNvPr id="16" name="Content Placeholder 7">
            <a:extLst>
              <a:ext uri="{FF2B5EF4-FFF2-40B4-BE49-F238E27FC236}">
                <a16:creationId xmlns:a16="http://schemas.microsoft.com/office/drawing/2014/main" id="{2A783413-0A31-4F6C-B545-866183ABB004}"/>
              </a:ext>
            </a:extLst>
          </p:cNvPr>
          <p:cNvSpPr>
            <a:spLocks noGrp="1"/>
          </p:cNvSpPr>
          <p:nvPr>
            <p:ph sz="quarter" idx="15" hasCustomPrompt="1"/>
          </p:nvPr>
        </p:nvSpPr>
        <p:spPr>
          <a:xfrm>
            <a:off x="8081999" y="2443527"/>
            <a:ext cx="3348000" cy="2291676"/>
          </a:xfrm>
        </p:spPr>
        <p:txBody>
          <a:bodyPr/>
          <a:lstStyle/>
          <a:p>
            <a:pPr lvl="0"/>
            <a:r>
              <a:rPr lang="en-US" noProof="0"/>
              <a:t>Edit Master text styles</a:t>
            </a:r>
          </a:p>
        </p:txBody>
      </p:sp>
    </p:spTree>
    <p:extLst>
      <p:ext uri="{BB962C8B-B14F-4D97-AF65-F5344CB8AC3E}">
        <p14:creationId xmlns:p14="http://schemas.microsoft.com/office/powerpoint/2010/main" val="362781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and Content">
    <p:bg bwMode="grayWhite">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C8E5ED0-7922-414F-9B0F-CA82F0A3C660}"/>
              </a:ext>
            </a:extLst>
          </p:cNvPr>
          <p:cNvSpPr/>
          <p:nvPr userDrawn="1"/>
        </p:nvSpPr>
        <p:spPr>
          <a:xfrm>
            <a:off x="0" y="1540330"/>
            <a:ext cx="12192000" cy="47156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65AC8F6D-0687-481A-9761-11AB8A79722C}"/>
              </a:ext>
            </a:extLst>
          </p:cNvPr>
          <p:cNvSpPr/>
          <p:nvPr userDrawn="1"/>
        </p:nvSpPr>
        <p:spPr>
          <a:xfrm>
            <a:off x="0" y="1"/>
            <a:ext cx="12191999" cy="15474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4" name="Date Placeholder 3"/>
          <p:cNvSpPr>
            <a:spLocks noGrp="1"/>
          </p:cNvSpPr>
          <p:nvPr>
            <p:ph type="dt" sz="half" idx="10"/>
          </p:nvPr>
        </p:nvSpPr>
        <p:spPr>
          <a:xfrm>
            <a:off x="7628571" y="6314440"/>
            <a:ext cx="3814856" cy="365125"/>
          </a:xfrm>
        </p:spPr>
        <p:txBody>
          <a:bodyPr/>
          <a:lstStyle/>
          <a:p>
            <a:fld id="{4AE13B8D-7A39-483F-9092-AB66B2338492}" type="datetime8">
              <a:rPr lang="en-US" noProof="0" smtClean="0"/>
              <a:t>3/17/2023 12:42 PM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8" name="Content Placeholder 7">
            <a:extLst>
              <a:ext uri="{FF2B5EF4-FFF2-40B4-BE49-F238E27FC236}">
                <a16:creationId xmlns:a16="http://schemas.microsoft.com/office/drawing/2014/main" id="{CEFBAD01-7A3E-42FB-9A1E-EAF5F97616A8}"/>
              </a:ext>
            </a:extLst>
          </p:cNvPr>
          <p:cNvSpPr>
            <a:spLocks noGrp="1"/>
          </p:cNvSpPr>
          <p:nvPr>
            <p:ph sz="quarter" idx="13" hasCustomPrompt="1"/>
          </p:nvPr>
        </p:nvSpPr>
        <p:spPr>
          <a:xfrm>
            <a:off x="761999" y="2875327"/>
            <a:ext cx="3348000" cy="2291676"/>
          </a:xfrm>
        </p:spPr>
        <p:txBody>
          <a:bodyPr anchor="ctr" anchorCtr="0"/>
          <a:lstStyle/>
          <a:p>
            <a:pPr lvl="0"/>
            <a:r>
              <a:rPr lang="en-US" noProof="0"/>
              <a:t>Edit Master text styles</a:t>
            </a:r>
          </a:p>
        </p:txBody>
      </p:sp>
      <p:sp>
        <p:nvSpPr>
          <p:cNvPr id="14" name="Freeform 6" title="Page Number Shape">
            <a:extLst>
              <a:ext uri="{FF2B5EF4-FFF2-40B4-BE49-F238E27FC236}">
                <a16:creationId xmlns:a16="http://schemas.microsoft.com/office/drawing/2014/main" id="{0370AA61-B230-4320-8591-17B9EA527174}"/>
              </a:ext>
            </a:extLst>
          </p:cNvPr>
          <p:cNvSpPr/>
          <p:nvPr userDrawn="1"/>
        </p:nvSpPr>
        <p:spPr bwMode="auto">
          <a:xfrm>
            <a:off x="11792583" y="35647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solidFill>
          <a:ln w="0">
            <a:noFill/>
            <a:prstDash val="solid"/>
            <a:round/>
            <a:headEnd/>
            <a:tailEnd/>
          </a:ln>
        </p:spPr>
      </p:sp>
      <p:sp>
        <p:nvSpPr>
          <p:cNvPr id="6" name="Slide Number Placeholder 5"/>
          <p:cNvSpPr>
            <a:spLocks noGrp="1"/>
          </p:cNvSpPr>
          <p:nvPr>
            <p:ph type="sldNum" sz="quarter" idx="12"/>
          </p:nvPr>
        </p:nvSpPr>
        <p:spPr/>
        <p:txBody>
          <a:bodyPr/>
          <a:lstStyle>
            <a:lvl1pPr>
              <a:defRPr>
                <a:solidFill>
                  <a:schemeClr val="tx1"/>
                </a:solidFill>
              </a:defRPr>
            </a:lvl1pPr>
          </a:lstStyle>
          <a:p>
            <a:fld id="{7AAC19ED-7CFA-4AF2-BE7E-6017F4B12C94}" type="slidenum">
              <a:rPr lang="en-US" noProof="0" smtClean="0"/>
              <a:pPr/>
              <a:t>‹#›</a:t>
            </a:fld>
            <a:endParaRPr lang="en-US" noProof="0" dirty="0"/>
          </a:p>
        </p:txBody>
      </p:sp>
      <p:sp>
        <p:nvSpPr>
          <p:cNvPr id="16" name="Content Placeholder 7">
            <a:extLst>
              <a:ext uri="{FF2B5EF4-FFF2-40B4-BE49-F238E27FC236}">
                <a16:creationId xmlns:a16="http://schemas.microsoft.com/office/drawing/2014/main" id="{2A783413-0A31-4F6C-B545-866183ABB004}"/>
              </a:ext>
            </a:extLst>
          </p:cNvPr>
          <p:cNvSpPr>
            <a:spLocks noGrp="1"/>
          </p:cNvSpPr>
          <p:nvPr>
            <p:ph sz="quarter" idx="15" hasCustomPrompt="1"/>
          </p:nvPr>
        </p:nvSpPr>
        <p:spPr>
          <a:xfrm>
            <a:off x="8081999" y="2875327"/>
            <a:ext cx="3348000" cy="2291676"/>
          </a:xfrm>
        </p:spPr>
        <p:txBody>
          <a:bodyPr anchor="ctr" anchorCtr="0"/>
          <a:lstStyle/>
          <a:p>
            <a:pPr lvl="0"/>
            <a:r>
              <a:rPr lang="en-US" noProof="0"/>
              <a:t>Edit Master text styles</a:t>
            </a:r>
          </a:p>
        </p:txBody>
      </p:sp>
      <p:sp>
        <p:nvSpPr>
          <p:cNvPr id="3" name="Title 2">
            <a:extLst>
              <a:ext uri="{FF2B5EF4-FFF2-40B4-BE49-F238E27FC236}">
                <a16:creationId xmlns:a16="http://schemas.microsoft.com/office/drawing/2014/main" id="{8C4C76CE-242A-40DC-B9BA-9F6CD2FEBA09}"/>
              </a:ext>
            </a:extLst>
          </p:cNvPr>
          <p:cNvSpPr>
            <a:spLocks noGrp="1"/>
          </p:cNvSpPr>
          <p:nvPr>
            <p:ph type="title" hasCustomPrompt="1"/>
          </p:nvPr>
        </p:nvSpPr>
        <p:spPr bwMode="ltGray">
          <a:xfrm>
            <a:off x="761999" y="280278"/>
            <a:ext cx="10676571" cy="1002422"/>
          </a:xfrm>
        </p:spPr>
        <p:txBody>
          <a:bodyPr anchor="ctr" anchorCtr="0"/>
          <a:lstStyle>
            <a:lvl1pPr algn="ctr">
              <a:defRPr>
                <a:solidFill>
                  <a:schemeClr val="accent1"/>
                </a:solidFill>
              </a:defRPr>
            </a:lvl1pPr>
          </a:lstStyle>
          <a:p>
            <a:r>
              <a:rPr lang="en-US" noProof="0"/>
              <a:t>CLICK TO EDIT MASTER TITLE STYLE</a:t>
            </a:r>
          </a:p>
        </p:txBody>
      </p:sp>
    </p:spTree>
    <p:extLst>
      <p:ext uri="{BB962C8B-B14F-4D97-AF65-F5344CB8AC3E}">
        <p14:creationId xmlns:p14="http://schemas.microsoft.com/office/powerpoint/2010/main" val="2566890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352848"/>
            <a:ext cx="10667998" cy="1002422"/>
          </a:xfrm>
        </p:spPr>
        <p:txBody>
          <a:bodyPr anchor="ctr" anchorCtr="0"/>
          <a:lstStyle>
            <a:lvl1pPr algn="l">
              <a:defRPr/>
            </a:lvl1pPr>
          </a:lstStyle>
          <a:p>
            <a:r>
              <a:rPr lang="en-US" noProof="0"/>
              <a:t>CLICK TO EDIT MASTER TITLE STYLE</a:t>
            </a:r>
          </a:p>
        </p:txBody>
      </p:sp>
      <p:sp>
        <p:nvSpPr>
          <p:cNvPr id="3" name="Content Placeholder 2"/>
          <p:cNvSpPr>
            <a:spLocks noGrp="1"/>
          </p:cNvSpPr>
          <p:nvPr>
            <p:ph idx="1" hasCustomPrompt="1"/>
          </p:nvPr>
        </p:nvSpPr>
        <p:spPr>
          <a:xfrm>
            <a:off x="8848724" y="1534886"/>
            <a:ext cx="2581273" cy="427536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7A1B421F-7852-47A7-8672-3F4B3DC607FF}" type="datetime8">
              <a:rPr lang="en-US" noProof="0" smtClean="0"/>
              <a:t>3/17/2023 12:42 PM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6" name="Slide Number Placeholder 5"/>
          <p:cNvSpPr>
            <a:spLocks noGrp="1"/>
          </p:cNvSpPr>
          <p:nvPr>
            <p:ph type="sldNum" sz="quarter" idx="12"/>
          </p:nvPr>
        </p:nvSpPr>
        <p:spPr/>
        <p:txBody>
          <a:bodyPr/>
          <a:lstStyle/>
          <a:p>
            <a:fld id="{7AAC19ED-7CFA-4AF2-BE7E-6017F4B12C94}" type="slidenum">
              <a:rPr lang="en-US" noProof="0" smtClean="0"/>
              <a:t>‹#›</a:t>
            </a:fld>
            <a:endParaRPr lang="en-US" noProof="0" dirty="0"/>
          </a:p>
        </p:txBody>
      </p:sp>
      <p:sp>
        <p:nvSpPr>
          <p:cNvPr id="8" name="Content Placeholder 7">
            <a:extLst>
              <a:ext uri="{FF2B5EF4-FFF2-40B4-BE49-F238E27FC236}">
                <a16:creationId xmlns:a16="http://schemas.microsoft.com/office/drawing/2014/main" id="{CEFBAD01-7A3E-42FB-9A1E-EAF5F97616A8}"/>
              </a:ext>
            </a:extLst>
          </p:cNvPr>
          <p:cNvSpPr>
            <a:spLocks noGrp="1"/>
          </p:cNvSpPr>
          <p:nvPr>
            <p:ph sz="quarter" idx="13" hasCustomPrompt="1"/>
          </p:nvPr>
        </p:nvSpPr>
        <p:spPr>
          <a:xfrm>
            <a:off x="762000" y="1534886"/>
            <a:ext cx="7829550" cy="4275365"/>
          </a:xfrm>
        </p:spPr>
        <p:txBody>
          <a:bodyPr/>
          <a:lstStyle/>
          <a:p>
            <a:pPr lvl="0"/>
            <a:r>
              <a:rPr lang="en-US" noProof="0"/>
              <a:t>Edit Master text styles</a:t>
            </a:r>
          </a:p>
        </p:txBody>
      </p:sp>
    </p:spTree>
    <p:extLst>
      <p:ext uri="{BB962C8B-B14F-4D97-AF65-F5344CB8AC3E}">
        <p14:creationId xmlns:p14="http://schemas.microsoft.com/office/powerpoint/2010/main" val="2497476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right Content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768376-ED37-468E-9A28-4A8C73222CFB}"/>
              </a:ext>
            </a:extLst>
          </p:cNvPr>
          <p:cNvSpPr/>
          <p:nvPr userDrawn="1"/>
        </p:nvSpPr>
        <p:spPr>
          <a:xfrm>
            <a:off x="5263637" y="0"/>
            <a:ext cx="6928363" cy="6858000"/>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 name="Date Placeholder 1"/>
          <p:cNvSpPr>
            <a:spLocks noGrp="1"/>
          </p:cNvSpPr>
          <p:nvPr>
            <p:ph type="dt" sz="half" idx="10"/>
          </p:nvPr>
        </p:nvSpPr>
        <p:spPr/>
        <p:txBody>
          <a:bodyPr/>
          <a:lstStyle/>
          <a:p>
            <a:fld id="{6A1CE990-BAB9-4562-95E3-50660C2796F3}" type="datetime8">
              <a:rPr lang="en-US" noProof="0" smtClean="0"/>
              <a:t>3/17/2023 12:42 PM</a:t>
            </a:fld>
            <a:endParaRPr lang="en-US" noProof="0" dirty="0"/>
          </a:p>
        </p:txBody>
      </p:sp>
      <p:sp>
        <p:nvSpPr>
          <p:cNvPr id="3" name="Footer Placeholder 2"/>
          <p:cNvSpPr>
            <a:spLocks noGrp="1"/>
          </p:cNvSpPr>
          <p:nvPr>
            <p:ph type="ftr" sz="quarter" idx="11"/>
          </p:nvPr>
        </p:nvSpPr>
        <p:spPr/>
        <p:txBody>
          <a:bodyPr/>
          <a:lstStyle/>
          <a:p>
            <a:r>
              <a:rPr lang="en-US" noProof="0" dirty="0"/>
              <a:t>Add a footer</a:t>
            </a:r>
          </a:p>
          <a:p>
            <a:endParaRPr lang="en-US" noProof="0" dirty="0"/>
          </a:p>
        </p:txBody>
      </p:sp>
      <p:sp>
        <p:nvSpPr>
          <p:cNvPr id="6" name="Content Placeholder 12">
            <a:extLst>
              <a:ext uri="{FF2B5EF4-FFF2-40B4-BE49-F238E27FC236}">
                <a16:creationId xmlns:a16="http://schemas.microsoft.com/office/drawing/2014/main" id="{DEDD3AEB-5731-4BFB-B455-2CAA76BB8C15}"/>
              </a:ext>
            </a:extLst>
          </p:cNvPr>
          <p:cNvSpPr>
            <a:spLocks noGrp="1"/>
          </p:cNvSpPr>
          <p:nvPr>
            <p:ph idx="1" hasCustomPrompt="1"/>
          </p:nvPr>
        </p:nvSpPr>
        <p:spPr>
          <a:xfrm>
            <a:off x="6322695" y="358646"/>
            <a:ext cx="5505450" cy="5896056"/>
          </a:xfrm>
        </p:spPr>
        <p:txBody>
          <a:bodyPr anchor="ctr" anchorCtr="0">
            <a:normAutofit/>
          </a:bodyPr>
          <a:lstStyle>
            <a:lvl1pPr>
              <a:defRPr sz="2800"/>
            </a:lvl1pPr>
          </a:lstStyle>
          <a:p>
            <a:pPr marL="0" lvl="0" indent="0">
              <a:lnSpc>
                <a:spcPct val="100000"/>
              </a:lnSpc>
              <a:spcAft>
                <a:spcPts val="2400"/>
              </a:spcAft>
              <a:buNone/>
            </a:pPr>
            <a:r>
              <a:rPr lang="en-US" sz="3200" noProof="0">
                <a:cs typeface="Segoe UI" panose="020B0502040204020203" pitchFamily="34" charset="0"/>
              </a:rPr>
              <a:t>Edit Master text styles</a:t>
            </a:r>
          </a:p>
        </p:txBody>
      </p:sp>
      <p:sp>
        <p:nvSpPr>
          <p:cNvPr id="8" name="Freeform 6" title="Page Number Shape">
            <a:extLst>
              <a:ext uri="{FF2B5EF4-FFF2-40B4-BE49-F238E27FC236}">
                <a16:creationId xmlns:a16="http://schemas.microsoft.com/office/drawing/2014/main" id="{F054F317-CFFE-48EF-91D4-872C9FE7043D}"/>
              </a:ext>
            </a:extLst>
          </p:cNvPr>
          <p:cNvSpPr/>
          <p:nvPr userDrawn="1"/>
        </p:nvSpPr>
        <p:spPr bwMode="auto">
          <a:xfrm>
            <a:off x="11793378" y="360167"/>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11" name="Title 10">
            <a:extLst>
              <a:ext uri="{FF2B5EF4-FFF2-40B4-BE49-F238E27FC236}">
                <a16:creationId xmlns:a16="http://schemas.microsoft.com/office/drawing/2014/main" id="{0D58896D-DB7B-49E4-87EC-67CEAB2EF53C}"/>
              </a:ext>
            </a:extLst>
          </p:cNvPr>
          <p:cNvSpPr>
            <a:spLocks noGrp="1"/>
          </p:cNvSpPr>
          <p:nvPr>
            <p:ph type="title" hasCustomPrompt="1"/>
          </p:nvPr>
        </p:nvSpPr>
        <p:spPr>
          <a:xfrm>
            <a:off x="707570" y="548792"/>
            <a:ext cx="3833906" cy="4952492"/>
          </a:xfrm>
        </p:spPr>
        <p:txBody>
          <a:bodyPr/>
          <a:lstStyle/>
          <a:p>
            <a:r>
              <a:rPr lang="en-US" noProof="0"/>
              <a:t>CLICK TO EDIT MASTER TITLE STYLE</a:t>
            </a:r>
          </a:p>
        </p:txBody>
      </p:sp>
    </p:spTree>
    <p:extLst>
      <p:ext uri="{BB962C8B-B14F-4D97-AF65-F5344CB8AC3E}">
        <p14:creationId xmlns:p14="http://schemas.microsoft.com/office/powerpoint/2010/main" val="3991192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360167"/>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noProof="0"/>
              <a:t>Click to edit Master title style</a:t>
            </a:r>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9E139DA8-D636-4336-B416-25DD0050B639}" type="datetime8">
              <a:rPr lang="en-US" noProof="0" smtClean="0"/>
              <a:t>3/17/2023 12:42 PM</a:t>
            </a:fld>
            <a:endParaRPr lang="en-US" noProof="0" dirty="0"/>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r>
              <a:rPr lang="en-US" noProof="0" dirty="0"/>
              <a:t>Add a footer </a:t>
            </a:r>
          </a:p>
        </p:txBody>
      </p:sp>
      <p:sp>
        <p:nvSpPr>
          <p:cNvPr id="6" name="Slide Number Placeholder 5"/>
          <p:cNvSpPr>
            <a:spLocks noGrp="1"/>
          </p:cNvSpPr>
          <p:nvPr>
            <p:ph type="sldNum" sz="quarter" idx="4"/>
          </p:nvPr>
        </p:nvSpPr>
        <p:spPr>
          <a:xfrm>
            <a:off x="11784011" y="587179"/>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7AAC19ED-7CFA-4AF2-BE7E-6017F4B12C94}" type="slidenum">
              <a:rPr lang="en-US" noProof="0" smtClean="0"/>
              <a:t>‹#›</a:t>
            </a:fld>
            <a:endParaRPr lang="en-US" noProof="0" dirty="0"/>
          </a:p>
        </p:txBody>
      </p:sp>
      <p:cxnSp>
        <p:nvCxnSpPr>
          <p:cNvPr id="10" name="Straight Connector 9" title="Horizontal Rule Line"/>
          <p:cNvCxnSpPr/>
          <p:nvPr/>
        </p:nvCxnSpPr>
        <p:spPr>
          <a:xfrm>
            <a:off x="0" y="6199730"/>
            <a:ext cx="4495800" cy="0"/>
          </a:xfrm>
          <a:prstGeom prst="line">
            <a:avLst/>
          </a:prstGeom>
          <a:ln w="571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0871000"/>
      </p:ext>
    </p:extLst>
  </p:cSld>
  <p:clrMap bg1="lt1" tx1="dk1" bg2="lt2" tx2="dk2" accent1="accent1" accent2="accent2" accent3="accent3" accent4="accent4" accent5="accent5" accent6="accent6" hlink="hlink" folHlink="folHlink"/>
  <p:sldLayoutIdLst>
    <p:sldLayoutId id="2147483672" r:id="rId1"/>
    <p:sldLayoutId id="2147483661" r:id="rId2"/>
    <p:sldLayoutId id="2147483662" r:id="rId3"/>
    <p:sldLayoutId id="2147483673" r:id="rId4"/>
    <p:sldLayoutId id="2147483677" r:id="rId5"/>
    <p:sldLayoutId id="2147483674" r:id="rId6"/>
    <p:sldLayoutId id="2147483679" r:id="rId7"/>
    <p:sldLayoutId id="2147483678" r:id="rId8"/>
    <p:sldLayoutId id="2147483676" r:id="rId9"/>
    <p:sldLayoutId id="2147483675" r:id="rId10"/>
    <p:sldLayoutId id="2147483665" r:id="rId11"/>
    <p:sldLayoutId id="2147483682" r:id="rId12"/>
    <p:sldLayoutId id="2147483681" r:id="rId13"/>
    <p:sldLayoutId id="2147483667" r:id="rId14"/>
    <p:sldLayoutId id="2147483668" r:id="rId15"/>
    <p:sldLayoutId id="2147483680" r:id="rId16"/>
  </p:sldLayoutIdLst>
  <p:hf hdr="0" ftr="0" dt="0"/>
  <p:txStyles>
    <p:titleStyle>
      <a:lvl1pPr algn="r" defTabSz="914400" rtl="0" eaLnBrk="1" latinLnBrk="0" hangingPunct="1">
        <a:lnSpc>
          <a:spcPct val="90000"/>
        </a:lnSpc>
        <a:spcBef>
          <a:spcPct val="0"/>
        </a:spcBef>
        <a:buNone/>
        <a:defRPr sz="5000" b="0" i="0"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9.xml"/><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0.xml"/><Relationship Id="rId5" Type="http://schemas.openxmlformats.org/officeDocument/2006/relationships/image" Target="../media/image9.sv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acher">
            <a:extLst>
              <a:ext uri="{FF2B5EF4-FFF2-40B4-BE49-F238E27FC236}">
                <a16:creationId xmlns:a16="http://schemas.microsoft.com/office/drawing/2014/main" id="{55999741-3CB0-4E9F-9B1F-47F7BDC2DBF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76" y="0"/>
            <a:ext cx="12240000" cy="6906641"/>
          </a:xfrm>
          <a:prstGeom prst="rect">
            <a:avLst/>
          </a:prstGeom>
        </p:spPr>
      </p:pic>
      <p:sp>
        <p:nvSpPr>
          <p:cNvPr id="2" name="Title 1">
            <a:extLst>
              <a:ext uri="{FF2B5EF4-FFF2-40B4-BE49-F238E27FC236}">
                <a16:creationId xmlns:a16="http://schemas.microsoft.com/office/drawing/2014/main" id="{C478B3CD-9828-4280-95EC-5F9D73400FF8}"/>
              </a:ext>
            </a:extLst>
          </p:cNvPr>
          <p:cNvSpPr>
            <a:spLocks noGrp="1"/>
          </p:cNvSpPr>
          <p:nvPr>
            <p:ph type="ctrTitle"/>
          </p:nvPr>
        </p:nvSpPr>
        <p:spPr bwMode="white">
          <a:xfrm>
            <a:off x="1467075" y="840259"/>
            <a:ext cx="9458015" cy="2354459"/>
          </a:xfrm>
        </p:spPr>
        <p:txBody>
          <a:bodyPr/>
          <a:lstStyle/>
          <a:p>
            <a:r>
              <a:rPr lang="vi-VN" sz="4500" b="1" dirty="0">
                <a:solidFill>
                  <a:schemeClr val="tx1"/>
                </a:solidFill>
                <a:latin typeface="Arial" panose="020B0604020202020204" pitchFamily="34" charset="0"/>
                <a:cs typeface="Arial" panose="020B0604020202020204" pitchFamily="34" charset="0"/>
              </a:rPr>
              <a:t>LẬP TRÌNH HƯỚNG ĐỐI TƯỢNG</a:t>
            </a:r>
            <a:endParaRPr lang="en-US" sz="4500" b="1" dirty="0">
              <a:solidFill>
                <a:schemeClr val="accent1"/>
              </a:solidFill>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5A9A3178-CB65-4687-BC8A-DBB6F3C6EF12}"/>
              </a:ext>
            </a:extLst>
          </p:cNvPr>
          <p:cNvSpPr>
            <a:spLocks noGrp="1"/>
          </p:cNvSpPr>
          <p:nvPr>
            <p:ph type="subTitle" idx="1"/>
          </p:nvPr>
        </p:nvSpPr>
        <p:spPr>
          <a:xfrm>
            <a:off x="9006480" y="5557190"/>
            <a:ext cx="2896505" cy="1052898"/>
          </a:xfrm>
        </p:spPr>
        <p:txBody>
          <a:bodyPr>
            <a:normAutofit/>
          </a:bodyPr>
          <a:lstStyle/>
          <a:p>
            <a:pPr>
              <a:lnSpc>
                <a:spcPct val="100000"/>
              </a:lnSpc>
            </a:pPr>
            <a:r>
              <a:rPr lang="vi-VN" sz="3600" b="1" dirty="0">
                <a:solidFill>
                  <a:schemeClr val="tx1"/>
                </a:solidFill>
                <a:latin typeface="Arial" panose="020B0604020202020204" pitchFamily="34" charset="0"/>
                <a:cs typeface="Arial" panose="020B0604020202020204" pitchFamily="34" charset="0"/>
              </a:rPr>
              <a:t>Nhóm 03</a:t>
            </a:r>
            <a:endParaRPr lang="en-US" sz="3600" b="1" dirty="0">
              <a:solidFill>
                <a:schemeClr val="tx1"/>
              </a:solidFill>
              <a:latin typeface="Arial" panose="020B0604020202020204" pitchFamily="34" charset="0"/>
              <a:cs typeface="Arial" panose="020B0604020202020204" pitchFamily="34" charset="0"/>
            </a:endParaRPr>
          </a:p>
        </p:txBody>
      </p:sp>
      <p:sp>
        <p:nvSpPr>
          <p:cNvPr id="4" name="Slide Number Placeholder 3" hidden="1">
            <a:extLst>
              <a:ext uri="{FF2B5EF4-FFF2-40B4-BE49-F238E27FC236}">
                <a16:creationId xmlns:a16="http://schemas.microsoft.com/office/drawing/2014/main" id="{192D9B22-CA63-4CDB-8957-40947F45B732}"/>
              </a:ext>
            </a:extLst>
          </p:cNvPr>
          <p:cNvSpPr>
            <a:spLocks noGrp="1"/>
          </p:cNvSpPr>
          <p:nvPr>
            <p:ph type="sldNum" sz="quarter" idx="12"/>
          </p:nvPr>
        </p:nvSpPr>
        <p:spPr/>
        <p:txBody>
          <a:bodyPr/>
          <a:lstStyle/>
          <a:p>
            <a:fld id="{7AAC19ED-7CFA-4AF2-BE7E-6017F4B12C94}" type="slidenum">
              <a:rPr lang="en-US" smtClean="0"/>
              <a:t>1</a:t>
            </a:fld>
            <a:endParaRPr lang="en-US" dirty="0"/>
          </a:p>
        </p:txBody>
      </p:sp>
      <p:grpSp>
        <p:nvGrpSpPr>
          <p:cNvPr id="6" name="Group 5">
            <a:extLst>
              <a:ext uri="{FF2B5EF4-FFF2-40B4-BE49-F238E27FC236}">
                <a16:creationId xmlns:a16="http://schemas.microsoft.com/office/drawing/2014/main" id="{698C1723-6BE3-4292-90F2-43C7A22F5038}"/>
              </a:ext>
              <a:ext uri="{C183D7F6-B498-43B3-948B-1728B52AA6E4}">
                <adec:decorative xmlns:adec="http://schemas.microsoft.com/office/drawing/2017/decorative" val="1"/>
              </a:ext>
            </a:extLst>
          </p:cNvPr>
          <p:cNvGrpSpPr/>
          <p:nvPr/>
        </p:nvGrpSpPr>
        <p:grpSpPr bwMode="white">
          <a:xfrm>
            <a:off x="873456" y="382137"/>
            <a:ext cx="10645253" cy="5145206"/>
            <a:chOff x="2989385" y="1679331"/>
            <a:chExt cx="7376746" cy="2681654"/>
          </a:xfrm>
        </p:grpSpPr>
        <p:cxnSp>
          <p:nvCxnSpPr>
            <p:cNvPr id="7" name="Straight Connector 6">
              <a:extLst>
                <a:ext uri="{FF2B5EF4-FFF2-40B4-BE49-F238E27FC236}">
                  <a16:creationId xmlns:a16="http://schemas.microsoft.com/office/drawing/2014/main" id="{EFF9A4E4-33FF-4BA5-9A1C-6E8B73621BEB}"/>
                </a:ext>
              </a:extLst>
            </p:cNvPr>
            <p:cNvCxnSpPr/>
            <p:nvPr/>
          </p:nvCxnSpPr>
          <p:spPr bwMode="white">
            <a:xfrm>
              <a:off x="2989385" y="1679331"/>
              <a:ext cx="737674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9168D7F-9049-4135-9731-02DB8D3CD4C9}"/>
                </a:ext>
              </a:extLst>
            </p:cNvPr>
            <p:cNvCxnSpPr/>
            <p:nvPr/>
          </p:nvCxnSpPr>
          <p:spPr bwMode="white">
            <a:xfrm>
              <a:off x="10366130" y="1688123"/>
              <a:ext cx="0" cy="267286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A19D412-8FFA-4958-A76C-EB9E1F690AD9}"/>
                </a:ext>
              </a:extLst>
            </p:cNvPr>
            <p:cNvCxnSpPr/>
            <p:nvPr/>
          </p:nvCxnSpPr>
          <p:spPr bwMode="white">
            <a:xfrm>
              <a:off x="2989385" y="1679331"/>
              <a:ext cx="0" cy="2674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85B0E36-8696-452F-958E-984FBF104D99}"/>
                </a:ext>
              </a:extLst>
            </p:cNvPr>
            <p:cNvCxnSpPr/>
            <p:nvPr/>
          </p:nvCxnSpPr>
          <p:spPr bwMode="white">
            <a:xfrm>
              <a:off x="2989385" y="4354131"/>
              <a:ext cx="174087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3F49821-5888-450B-ABA1-D4D7B73EC2AB}"/>
                </a:ext>
              </a:extLst>
            </p:cNvPr>
            <p:cNvCxnSpPr/>
            <p:nvPr/>
          </p:nvCxnSpPr>
          <p:spPr bwMode="white">
            <a:xfrm>
              <a:off x="8625254" y="4360985"/>
              <a:ext cx="174087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2" name="Title 1">
            <a:extLst>
              <a:ext uri="{FF2B5EF4-FFF2-40B4-BE49-F238E27FC236}">
                <a16:creationId xmlns:a16="http://schemas.microsoft.com/office/drawing/2014/main" id="{EFF3FEFF-B37B-90A6-F3A6-B453EBF520CF}"/>
              </a:ext>
            </a:extLst>
          </p:cNvPr>
          <p:cNvSpPr txBox="1">
            <a:spLocks/>
          </p:cNvSpPr>
          <p:nvPr/>
        </p:nvSpPr>
        <p:spPr bwMode="white">
          <a:xfrm>
            <a:off x="1436300" y="2952723"/>
            <a:ext cx="9348448" cy="2188992"/>
          </a:xfrm>
          <a:prstGeom prst="rect">
            <a:avLst/>
          </a:prstGeom>
        </p:spPr>
        <p:txBody>
          <a:bodyPr vert="horz" lIns="91440" tIns="45720" rIns="91440" bIns="45720" rtlCol="0" anchor="ctr" anchorCtr="0">
            <a:noAutofit/>
          </a:bodyPr>
          <a:lstStyle>
            <a:lvl1pPr algn="ctr" defTabSz="914400" rtl="0" eaLnBrk="1" latinLnBrk="0" hangingPunct="1">
              <a:lnSpc>
                <a:spcPct val="85000"/>
              </a:lnSpc>
              <a:spcBef>
                <a:spcPct val="0"/>
              </a:spcBef>
              <a:buNone/>
              <a:defRPr sz="6000" b="0" i="0" kern="1200" cap="all" baseline="0">
                <a:solidFill>
                  <a:schemeClr val="tx2"/>
                </a:solidFill>
                <a:latin typeface="+mj-lt"/>
                <a:ea typeface="+mj-ea"/>
                <a:cs typeface="+mj-cs"/>
              </a:defRPr>
            </a:lvl1pPr>
          </a:lstStyle>
          <a:p>
            <a:r>
              <a:rPr lang="vi-VN" sz="4000" b="1" dirty="0">
                <a:solidFill>
                  <a:schemeClr val="tx1"/>
                </a:solidFill>
                <a:latin typeface="Arial" panose="020B0604020202020204" pitchFamily="34" charset="0"/>
                <a:cs typeface="Arial" panose="020B0604020202020204" pitchFamily="34" charset="0"/>
              </a:rPr>
              <a:t>XÂY DỰNG HỆ THỐNG LUYỆN NGHE TIẾNG ANH</a:t>
            </a:r>
            <a:endParaRPr lang="en-US" sz="4000" b="1" dirty="0">
              <a:solidFill>
                <a:schemeClr val="accent1"/>
              </a:solidFill>
              <a:latin typeface="Arial" panose="020B0604020202020204" pitchFamily="34" charset="0"/>
              <a:cs typeface="Arial" panose="020B0604020202020204" pitchFamily="34" charset="0"/>
            </a:endParaRPr>
          </a:p>
        </p:txBody>
      </p:sp>
      <p:sp>
        <p:nvSpPr>
          <p:cNvPr id="13" name="Subtitle 2">
            <a:extLst>
              <a:ext uri="{FF2B5EF4-FFF2-40B4-BE49-F238E27FC236}">
                <a16:creationId xmlns:a16="http://schemas.microsoft.com/office/drawing/2014/main" id="{057AF8D4-BDAA-8E3C-0E52-477E46D14518}"/>
              </a:ext>
            </a:extLst>
          </p:cNvPr>
          <p:cNvSpPr txBox="1">
            <a:spLocks/>
          </p:cNvSpPr>
          <p:nvPr/>
        </p:nvSpPr>
        <p:spPr>
          <a:xfrm>
            <a:off x="444791" y="5545265"/>
            <a:ext cx="5881787" cy="1052898"/>
          </a:xfrm>
          <a:prstGeom prst="rect">
            <a:avLst/>
          </a:prstGeom>
        </p:spPr>
        <p:txBody>
          <a:bodyPr vert="horz" lIns="91440" tIns="45720" rIns="91440" bIns="45720" rtlCol="0" anchor="ctr" anchorCtr="0">
            <a:noAutofit/>
          </a:bodyPr>
          <a:lstStyle>
            <a:lvl1pPr marL="0" indent="0" algn="ctr"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pPr>
              <a:lnSpc>
                <a:spcPct val="100000"/>
              </a:lnSpc>
            </a:pPr>
            <a:r>
              <a:rPr lang="vi-VN" sz="3000" b="1" dirty="0">
                <a:solidFill>
                  <a:schemeClr val="tx1"/>
                </a:solidFill>
                <a:latin typeface="Arial" panose="020B0604020202020204" pitchFamily="34" charset="0"/>
                <a:cs typeface="Arial" panose="020B0604020202020204" pitchFamily="34" charset="0"/>
              </a:rPr>
              <a:t>GV: ThS. Phạm Trọng Huynh</a:t>
            </a:r>
            <a:endParaRPr lang="en-US" sz="30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57516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51FF9D-FA38-4BF2-834F-D115A5276A63}"/>
              </a:ext>
            </a:extLst>
          </p:cNvPr>
          <p:cNvSpPr>
            <a:spLocks noGrp="1"/>
          </p:cNvSpPr>
          <p:nvPr>
            <p:ph type="title"/>
          </p:nvPr>
        </p:nvSpPr>
        <p:spPr bwMode="grayWhite"/>
        <p:txBody>
          <a:bodyPr/>
          <a:lstStyle/>
          <a:p>
            <a:r>
              <a:rPr lang="vi-VN" b="1" dirty="0">
                <a:solidFill>
                  <a:srgbClr val="FFFF00"/>
                </a:solidFill>
                <a:latin typeface="Arial" panose="020B0604020202020204" pitchFamily="34" charset="0"/>
                <a:cs typeface="Arial" panose="020B0604020202020204" pitchFamily="34" charset="0"/>
              </a:rPr>
              <a:t>Sơ đồ trình tự</a:t>
            </a:r>
            <a:endParaRPr lang="en-US" b="1" dirty="0">
              <a:solidFill>
                <a:srgbClr val="FFFF00"/>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61E5BF8-B883-4420-9EA9-7E920E5D3C22}"/>
              </a:ext>
            </a:extLst>
          </p:cNvPr>
          <p:cNvSpPr>
            <a:spLocks noGrp="1"/>
          </p:cNvSpPr>
          <p:nvPr>
            <p:ph type="sldNum" sz="quarter" idx="12"/>
          </p:nvPr>
        </p:nvSpPr>
        <p:spPr/>
        <p:txBody>
          <a:bodyPr/>
          <a:lstStyle/>
          <a:p>
            <a:fld id="{7AAC19ED-7CFA-4AF2-BE7E-6017F4B12C94}" type="slidenum">
              <a:rPr lang="en-US" smtClean="0"/>
              <a:pPr/>
              <a:t>10</a:t>
            </a:fld>
            <a:endParaRPr lang="en-US" dirty="0"/>
          </a:p>
        </p:txBody>
      </p:sp>
      <p:pic>
        <p:nvPicPr>
          <p:cNvPr id="3" name="Picture 2">
            <a:extLst>
              <a:ext uri="{FF2B5EF4-FFF2-40B4-BE49-F238E27FC236}">
                <a16:creationId xmlns:a16="http://schemas.microsoft.com/office/drawing/2014/main" id="{08B1C925-4189-4F83-05D0-ABD750F7CE42}"/>
              </a:ext>
            </a:extLst>
          </p:cNvPr>
          <p:cNvPicPr>
            <a:picLocks noChangeAspect="1"/>
          </p:cNvPicPr>
          <p:nvPr/>
        </p:nvPicPr>
        <p:blipFill>
          <a:blip r:embed="rId2"/>
          <a:stretch>
            <a:fillRect/>
          </a:stretch>
        </p:blipFill>
        <p:spPr>
          <a:xfrm>
            <a:off x="0" y="1564957"/>
            <a:ext cx="5760720" cy="5012765"/>
          </a:xfrm>
          <a:prstGeom prst="rect">
            <a:avLst/>
          </a:prstGeom>
        </p:spPr>
      </p:pic>
      <p:pic>
        <p:nvPicPr>
          <p:cNvPr id="5" name="Picture 4">
            <a:extLst>
              <a:ext uri="{FF2B5EF4-FFF2-40B4-BE49-F238E27FC236}">
                <a16:creationId xmlns:a16="http://schemas.microsoft.com/office/drawing/2014/main" id="{FAAF1721-AC15-9A1D-358A-28343A3D5A80}"/>
              </a:ext>
            </a:extLst>
          </p:cNvPr>
          <p:cNvPicPr>
            <a:picLocks noChangeAspect="1"/>
          </p:cNvPicPr>
          <p:nvPr/>
        </p:nvPicPr>
        <p:blipFill>
          <a:blip r:embed="rId3"/>
          <a:stretch>
            <a:fillRect/>
          </a:stretch>
        </p:blipFill>
        <p:spPr>
          <a:xfrm>
            <a:off x="5760719" y="1564957"/>
            <a:ext cx="6431281" cy="5012766"/>
          </a:xfrm>
          <a:prstGeom prst="rect">
            <a:avLst/>
          </a:prstGeom>
        </p:spPr>
      </p:pic>
    </p:spTree>
    <p:extLst>
      <p:ext uri="{BB962C8B-B14F-4D97-AF65-F5344CB8AC3E}">
        <p14:creationId xmlns:p14="http://schemas.microsoft.com/office/powerpoint/2010/main" val="2902084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51FF9D-FA38-4BF2-834F-D115A5276A63}"/>
              </a:ext>
            </a:extLst>
          </p:cNvPr>
          <p:cNvSpPr>
            <a:spLocks noGrp="1"/>
          </p:cNvSpPr>
          <p:nvPr>
            <p:ph type="title"/>
          </p:nvPr>
        </p:nvSpPr>
        <p:spPr bwMode="grayWhite"/>
        <p:txBody>
          <a:bodyPr/>
          <a:lstStyle/>
          <a:p>
            <a:r>
              <a:rPr lang="vi-VN" b="1" dirty="0">
                <a:solidFill>
                  <a:srgbClr val="FFFF00"/>
                </a:solidFill>
                <a:latin typeface="Arial" panose="020B0604020202020204" pitchFamily="34" charset="0"/>
                <a:cs typeface="Arial" panose="020B0604020202020204" pitchFamily="34" charset="0"/>
              </a:rPr>
              <a:t>Sơ đồ hoạt động</a:t>
            </a:r>
            <a:endParaRPr lang="en-US" b="1" dirty="0">
              <a:solidFill>
                <a:srgbClr val="FFFF00"/>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61E5BF8-B883-4420-9EA9-7E920E5D3C22}"/>
              </a:ext>
            </a:extLst>
          </p:cNvPr>
          <p:cNvSpPr>
            <a:spLocks noGrp="1"/>
          </p:cNvSpPr>
          <p:nvPr>
            <p:ph type="sldNum" sz="quarter" idx="12"/>
          </p:nvPr>
        </p:nvSpPr>
        <p:spPr/>
        <p:txBody>
          <a:bodyPr/>
          <a:lstStyle/>
          <a:p>
            <a:fld id="{7AAC19ED-7CFA-4AF2-BE7E-6017F4B12C94}" type="slidenum">
              <a:rPr lang="en-US" smtClean="0"/>
              <a:pPr/>
              <a:t>11</a:t>
            </a:fld>
            <a:endParaRPr lang="en-US" dirty="0"/>
          </a:p>
        </p:txBody>
      </p:sp>
      <p:pic>
        <p:nvPicPr>
          <p:cNvPr id="6" name="Picture 5">
            <a:extLst>
              <a:ext uri="{FF2B5EF4-FFF2-40B4-BE49-F238E27FC236}">
                <a16:creationId xmlns:a16="http://schemas.microsoft.com/office/drawing/2014/main" id="{BFD1218F-5D14-58CD-36D4-3A4B45CB99FE}"/>
              </a:ext>
            </a:extLst>
          </p:cNvPr>
          <p:cNvPicPr>
            <a:picLocks noChangeAspect="1"/>
          </p:cNvPicPr>
          <p:nvPr/>
        </p:nvPicPr>
        <p:blipFill>
          <a:blip r:embed="rId2"/>
          <a:stretch>
            <a:fillRect/>
          </a:stretch>
        </p:blipFill>
        <p:spPr>
          <a:xfrm>
            <a:off x="0" y="1552574"/>
            <a:ext cx="5086350" cy="5025147"/>
          </a:xfrm>
          <a:prstGeom prst="rect">
            <a:avLst/>
          </a:prstGeom>
        </p:spPr>
      </p:pic>
      <p:pic>
        <p:nvPicPr>
          <p:cNvPr id="7" name="Picture 6">
            <a:extLst>
              <a:ext uri="{FF2B5EF4-FFF2-40B4-BE49-F238E27FC236}">
                <a16:creationId xmlns:a16="http://schemas.microsoft.com/office/drawing/2014/main" id="{E2506C4F-94E5-EEFC-32EB-561D44E5BA82}"/>
              </a:ext>
            </a:extLst>
          </p:cNvPr>
          <p:cNvPicPr>
            <a:picLocks noChangeAspect="1"/>
          </p:cNvPicPr>
          <p:nvPr/>
        </p:nvPicPr>
        <p:blipFill>
          <a:blip r:embed="rId3"/>
          <a:stretch>
            <a:fillRect/>
          </a:stretch>
        </p:blipFill>
        <p:spPr>
          <a:xfrm>
            <a:off x="5086351" y="1533524"/>
            <a:ext cx="7105650" cy="5324475"/>
          </a:xfrm>
          <a:prstGeom prst="rect">
            <a:avLst/>
          </a:prstGeom>
        </p:spPr>
      </p:pic>
    </p:spTree>
    <p:extLst>
      <p:ext uri="{BB962C8B-B14F-4D97-AF65-F5344CB8AC3E}">
        <p14:creationId xmlns:p14="http://schemas.microsoft.com/office/powerpoint/2010/main" val="1484053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C46EC-1FC7-4065-BC98-F8A55E539322}"/>
              </a:ext>
            </a:extLst>
          </p:cNvPr>
          <p:cNvSpPr>
            <a:spLocks noGrp="1"/>
          </p:cNvSpPr>
          <p:nvPr>
            <p:ph type="title"/>
          </p:nvPr>
        </p:nvSpPr>
        <p:spPr>
          <a:xfrm>
            <a:off x="678814" y="905657"/>
            <a:ext cx="4217035" cy="1908000"/>
          </a:xfrm>
        </p:spPr>
        <p:txBody>
          <a:bodyPr anchor="ctr"/>
          <a:lstStyle/>
          <a:p>
            <a:pPr algn="ctr"/>
            <a:r>
              <a:rPr lang="vi-VN" b="1" dirty="0">
                <a:latin typeface="Arial" panose="020B0604020202020204" pitchFamily="34" charset="0"/>
                <a:cs typeface="Arial" panose="020B0604020202020204" pitchFamily="34" charset="0"/>
              </a:rPr>
              <a:t>Hiện thực</a:t>
            </a:r>
            <a:endParaRPr lang="en-US" b="1" dirty="0">
              <a:latin typeface="Arial" panose="020B0604020202020204" pitchFamily="34" charset="0"/>
              <a:cs typeface="Arial" panose="020B0604020202020204" pitchFamily="34" charset="0"/>
            </a:endParaRPr>
          </a:p>
        </p:txBody>
      </p:sp>
      <p:sp>
        <p:nvSpPr>
          <p:cNvPr id="4" name="Rectangle: Rounded Corners 3">
            <a:extLst>
              <a:ext uri="{FF2B5EF4-FFF2-40B4-BE49-F238E27FC236}">
                <a16:creationId xmlns:a16="http://schemas.microsoft.com/office/drawing/2014/main" id="{4040E108-43C3-4816-91FB-4F3FE893D470}"/>
              </a:ext>
              <a:ext uri="{C183D7F6-B498-43B3-948B-1728B52AA6E4}">
                <adec:decorative xmlns:adec="http://schemas.microsoft.com/office/drawing/2017/decorative" val="1"/>
              </a:ext>
            </a:extLst>
          </p:cNvPr>
          <p:cNvSpPr/>
          <p:nvPr/>
        </p:nvSpPr>
        <p:spPr>
          <a:xfrm>
            <a:off x="702273" y="2629453"/>
            <a:ext cx="3833906" cy="2611038"/>
          </a:xfrm>
          <a:prstGeom prst="roundRect">
            <a:avLst>
              <a:gd name="adj" fmla="val 50000"/>
            </a:avLst>
          </a:prstGeom>
          <a:solidFill>
            <a:schemeClr val="bg1">
              <a:lumMod val="95000"/>
            </a:schemeClr>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277F3D93-FC92-32B6-BF8F-72C94E3A45DF}"/>
              </a:ext>
            </a:extLst>
          </p:cNvPr>
          <p:cNvPicPr>
            <a:picLocks noChangeAspect="1"/>
          </p:cNvPicPr>
          <p:nvPr/>
        </p:nvPicPr>
        <p:blipFill>
          <a:blip r:embed="rId2"/>
          <a:stretch>
            <a:fillRect/>
          </a:stretch>
        </p:blipFill>
        <p:spPr>
          <a:xfrm>
            <a:off x="1666726" y="2813657"/>
            <a:ext cx="1905000" cy="1905000"/>
          </a:xfrm>
          <a:prstGeom prst="rect">
            <a:avLst/>
          </a:prstGeom>
        </p:spPr>
      </p:pic>
      <p:pic>
        <p:nvPicPr>
          <p:cNvPr id="7" name="Picture 6">
            <a:extLst>
              <a:ext uri="{FF2B5EF4-FFF2-40B4-BE49-F238E27FC236}">
                <a16:creationId xmlns:a16="http://schemas.microsoft.com/office/drawing/2014/main" id="{FA836729-101B-25F1-7C62-4FF7BF31EF6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2804" y="-15894"/>
            <a:ext cx="6929196" cy="3444894"/>
          </a:xfrm>
          <a:prstGeom prst="rect">
            <a:avLst/>
          </a:prstGeom>
          <a:noFill/>
          <a:ln>
            <a:noFill/>
          </a:ln>
        </p:spPr>
      </p:pic>
      <p:pic>
        <p:nvPicPr>
          <p:cNvPr id="8" name="Picture 7">
            <a:extLst>
              <a:ext uri="{FF2B5EF4-FFF2-40B4-BE49-F238E27FC236}">
                <a16:creationId xmlns:a16="http://schemas.microsoft.com/office/drawing/2014/main" id="{43599AF4-14C5-6F8C-1854-A00AAAEBE40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8254" y="3429000"/>
            <a:ext cx="6933745" cy="3444894"/>
          </a:xfrm>
          <a:prstGeom prst="rect">
            <a:avLst/>
          </a:prstGeom>
          <a:noFill/>
          <a:ln>
            <a:noFill/>
          </a:ln>
        </p:spPr>
      </p:pic>
    </p:spTree>
    <p:extLst>
      <p:ext uri="{BB962C8B-B14F-4D97-AF65-F5344CB8AC3E}">
        <p14:creationId xmlns:p14="http://schemas.microsoft.com/office/powerpoint/2010/main" val="3210347421"/>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859B8-20D7-4327-B945-9DB34BBA1DF7}"/>
              </a:ext>
            </a:extLst>
          </p:cNvPr>
          <p:cNvSpPr>
            <a:spLocks noGrp="1"/>
          </p:cNvSpPr>
          <p:nvPr>
            <p:ph type="title"/>
          </p:nvPr>
        </p:nvSpPr>
        <p:spPr bwMode="ltGray"/>
        <p:txBody>
          <a:bodyPr/>
          <a:lstStyle/>
          <a:p>
            <a:r>
              <a:rPr lang="vi-VN" b="1" dirty="0">
                <a:solidFill>
                  <a:srgbClr val="FFCCCC"/>
                </a:solidFill>
                <a:latin typeface="Arial" panose="020B0604020202020204" pitchFamily="34" charset="0"/>
                <a:cs typeface="Arial" panose="020B0604020202020204" pitchFamily="34" charset="0"/>
              </a:rPr>
              <a:t>TỔNG KẾT</a:t>
            </a:r>
            <a:endParaRPr lang="en-US" b="1" dirty="0">
              <a:solidFill>
                <a:srgbClr val="FFCCCC"/>
              </a:solidFill>
              <a:latin typeface="Arial" panose="020B0604020202020204" pitchFamily="34" charset="0"/>
              <a:cs typeface="Arial" panose="020B0604020202020204" pitchFamily="34" charset="0"/>
            </a:endParaRPr>
          </a:p>
        </p:txBody>
      </p:sp>
      <p:sp>
        <p:nvSpPr>
          <p:cNvPr id="6" name="Oval 5">
            <a:extLst>
              <a:ext uri="{FF2B5EF4-FFF2-40B4-BE49-F238E27FC236}">
                <a16:creationId xmlns:a16="http://schemas.microsoft.com/office/drawing/2014/main" id="{EBE5B2B2-0684-4BD8-9A66-EEE670977AEB}"/>
              </a:ext>
              <a:ext uri="{C183D7F6-B498-43B3-948B-1728B52AA6E4}">
                <adec:decorative xmlns:adec="http://schemas.microsoft.com/office/drawing/2017/decorative" val="1"/>
              </a:ext>
            </a:extLst>
          </p:cNvPr>
          <p:cNvSpPr/>
          <p:nvPr/>
        </p:nvSpPr>
        <p:spPr>
          <a:xfrm>
            <a:off x="522774" y="1649557"/>
            <a:ext cx="468000" cy="468000"/>
          </a:xfrm>
          <a:prstGeom prst="ellipse">
            <a:avLst/>
          </a:prstGeom>
          <a:solidFill>
            <a:schemeClr val="accent1"/>
          </a:solidFill>
          <a:ln w="28575">
            <a:solidFill>
              <a:schemeClr val="tx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2D142DF4-4EE3-4660-9BDC-D1E1707D98BC}"/>
              </a:ext>
            </a:extLst>
          </p:cNvPr>
          <p:cNvSpPr txBox="1"/>
          <p:nvPr/>
        </p:nvSpPr>
        <p:spPr>
          <a:xfrm>
            <a:off x="590086" y="1679660"/>
            <a:ext cx="333375" cy="400110"/>
          </a:xfrm>
          <a:prstGeom prst="rect">
            <a:avLst/>
          </a:prstGeom>
          <a:noFill/>
        </p:spPr>
        <p:txBody>
          <a:bodyPr wrap="square" rtlCol="0">
            <a:spAutoFit/>
          </a:bodyPr>
          <a:lstStyle/>
          <a:p>
            <a:r>
              <a:rPr lang="en-US" sz="2000" dirty="0">
                <a:solidFill>
                  <a:schemeClr val="bg1"/>
                </a:solidFill>
              </a:rPr>
              <a:t>1</a:t>
            </a:r>
          </a:p>
        </p:txBody>
      </p:sp>
      <p:sp>
        <p:nvSpPr>
          <p:cNvPr id="3" name="Content Placeholder 2">
            <a:extLst>
              <a:ext uri="{FF2B5EF4-FFF2-40B4-BE49-F238E27FC236}">
                <a16:creationId xmlns:a16="http://schemas.microsoft.com/office/drawing/2014/main" id="{07861C65-5310-42F3-BA62-63E7E01D96D2}"/>
              </a:ext>
            </a:extLst>
          </p:cNvPr>
          <p:cNvSpPr>
            <a:spLocks noGrp="1"/>
          </p:cNvSpPr>
          <p:nvPr>
            <p:ph sz="quarter" idx="13"/>
          </p:nvPr>
        </p:nvSpPr>
        <p:spPr>
          <a:xfrm>
            <a:off x="1166985" y="1649557"/>
            <a:ext cx="1763162" cy="558250"/>
          </a:xfrm>
        </p:spPr>
        <p:txBody>
          <a:bodyPr>
            <a:noAutofit/>
          </a:bodyPr>
          <a:lstStyle/>
          <a:p>
            <a:pPr marL="0" lvl="0" indent="0">
              <a:buNone/>
            </a:pPr>
            <a:r>
              <a:rPr lang="vi-VN" sz="2400" dirty="0">
                <a:latin typeface="Arial" panose="020B0604020202020204" pitchFamily="34" charset="0"/>
                <a:cs typeface="Arial" panose="020B0604020202020204" pitchFamily="34" charset="0"/>
              </a:rPr>
              <a:t>Ưu điểm:</a:t>
            </a:r>
            <a:endParaRPr lang="en-US" sz="2400" dirty="0">
              <a:latin typeface="Arial" panose="020B0604020202020204" pitchFamily="34" charset="0"/>
              <a:cs typeface="Arial" panose="020B0604020202020204" pitchFamily="34" charset="0"/>
            </a:endParaRPr>
          </a:p>
        </p:txBody>
      </p:sp>
      <p:sp>
        <p:nvSpPr>
          <p:cNvPr id="7" name="Oval 6">
            <a:extLst>
              <a:ext uri="{FF2B5EF4-FFF2-40B4-BE49-F238E27FC236}">
                <a16:creationId xmlns:a16="http://schemas.microsoft.com/office/drawing/2014/main" id="{498F9BDC-F173-4590-A94B-9747D4716722}"/>
              </a:ext>
              <a:ext uri="{C183D7F6-B498-43B3-948B-1728B52AA6E4}">
                <adec:decorative xmlns:adec="http://schemas.microsoft.com/office/drawing/2017/decorative" val="1"/>
              </a:ext>
            </a:extLst>
          </p:cNvPr>
          <p:cNvSpPr/>
          <p:nvPr/>
        </p:nvSpPr>
        <p:spPr>
          <a:xfrm>
            <a:off x="539386" y="4504012"/>
            <a:ext cx="468000" cy="468000"/>
          </a:xfrm>
          <a:prstGeom prst="ellipse">
            <a:avLst/>
          </a:prstGeom>
          <a:solidFill>
            <a:schemeClr val="accent1"/>
          </a:solidFill>
          <a:ln w="28575">
            <a:solidFill>
              <a:schemeClr val="tx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C9124239-D4DF-4D00-AF5F-B08E7F4284D0}"/>
              </a:ext>
            </a:extLst>
          </p:cNvPr>
          <p:cNvSpPr txBox="1"/>
          <p:nvPr/>
        </p:nvSpPr>
        <p:spPr>
          <a:xfrm>
            <a:off x="613023" y="4534115"/>
            <a:ext cx="333375" cy="400110"/>
          </a:xfrm>
          <a:prstGeom prst="rect">
            <a:avLst/>
          </a:prstGeom>
          <a:noFill/>
        </p:spPr>
        <p:txBody>
          <a:bodyPr wrap="square" rtlCol="0">
            <a:spAutoFit/>
          </a:bodyPr>
          <a:lstStyle/>
          <a:p>
            <a:r>
              <a:rPr lang="en-US" sz="2000" dirty="0">
                <a:solidFill>
                  <a:schemeClr val="bg1"/>
                </a:solidFill>
              </a:rPr>
              <a:t>2</a:t>
            </a:r>
          </a:p>
        </p:txBody>
      </p:sp>
      <p:sp>
        <p:nvSpPr>
          <p:cNvPr id="4" name="Content Placeholder 3">
            <a:extLst>
              <a:ext uri="{FF2B5EF4-FFF2-40B4-BE49-F238E27FC236}">
                <a16:creationId xmlns:a16="http://schemas.microsoft.com/office/drawing/2014/main" id="{BE3B3829-6AFB-41B3-A1B4-EF5B1CE00020}"/>
              </a:ext>
            </a:extLst>
          </p:cNvPr>
          <p:cNvSpPr>
            <a:spLocks noGrp="1"/>
          </p:cNvSpPr>
          <p:nvPr>
            <p:ph sz="quarter" idx="14"/>
          </p:nvPr>
        </p:nvSpPr>
        <p:spPr>
          <a:xfrm>
            <a:off x="1256148" y="4558877"/>
            <a:ext cx="1964210" cy="468000"/>
          </a:xfrm>
        </p:spPr>
        <p:txBody>
          <a:bodyPr>
            <a:noAutofit/>
          </a:bodyPr>
          <a:lstStyle/>
          <a:p>
            <a:pPr marL="0" lvl="0" indent="0">
              <a:buNone/>
            </a:pPr>
            <a:r>
              <a:rPr lang="vi-VN" sz="2400" dirty="0">
                <a:latin typeface="Arial" panose="020B0604020202020204" pitchFamily="34" charset="0"/>
                <a:cs typeface="Arial" panose="020B0604020202020204" pitchFamily="34" charset="0"/>
              </a:rPr>
              <a:t>Nhược điểm:</a:t>
            </a:r>
            <a:endParaRPr lang="en-US" sz="2400" dirty="0">
              <a:latin typeface="Arial" panose="020B0604020202020204" pitchFamily="34" charset="0"/>
              <a:cs typeface="Arial" panose="020B0604020202020204" pitchFamily="34" charset="0"/>
            </a:endParaRPr>
          </a:p>
        </p:txBody>
      </p:sp>
      <p:sp>
        <p:nvSpPr>
          <p:cNvPr id="12" name="Slide Number Placeholder 11">
            <a:extLst>
              <a:ext uri="{FF2B5EF4-FFF2-40B4-BE49-F238E27FC236}">
                <a16:creationId xmlns:a16="http://schemas.microsoft.com/office/drawing/2014/main" id="{1DAC7997-6C29-4070-B4EB-6A172CDBCBDE}"/>
              </a:ext>
            </a:extLst>
          </p:cNvPr>
          <p:cNvSpPr>
            <a:spLocks noGrp="1"/>
          </p:cNvSpPr>
          <p:nvPr>
            <p:ph type="sldNum" sz="quarter" idx="12"/>
          </p:nvPr>
        </p:nvSpPr>
        <p:spPr>
          <a:xfrm>
            <a:off x="11593511" y="587179"/>
            <a:ext cx="407988" cy="365125"/>
          </a:xfrm>
        </p:spPr>
        <p:txBody>
          <a:bodyPr/>
          <a:lstStyle/>
          <a:p>
            <a:fld id="{7AAC19ED-7CFA-4AF2-BE7E-6017F4B12C94}" type="slidenum">
              <a:rPr lang="en-US" smtClean="0"/>
              <a:pPr/>
              <a:t>13</a:t>
            </a:fld>
            <a:endParaRPr lang="en-US" dirty="0"/>
          </a:p>
        </p:txBody>
      </p:sp>
      <p:sp>
        <p:nvSpPr>
          <p:cNvPr id="13" name="Content Placeholder 4">
            <a:extLst>
              <a:ext uri="{FF2B5EF4-FFF2-40B4-BE49-F238E27FC236}">
                <a16:creationId xmlns:a16="http://schemas.microsoft.com/office/drawing/2014/main" id="{B430FE95-B386-EFAF-60C0-01A8D38CAF0E}"/>
              </a:ext>
            </a:extLst>
          </p:cNvPr>
          <p:cNvSpPr txBox="1">
            <a:spLocks/>
          </p:cNvSpPr>
          <p:nvPr/>
        </p:nvSpPr>
        <p:spPr>
          <a:xfrm>
            <a:off x="1256148" y="2153474"/>
            <a:ext cx="10667998" cy="2350538"/>
          </a:xfrm>
          <a:prstGeom prst="rect">
            <a:avLst/>
          </a:prstGeom>
        </p:spPr>
        <p:txBody>
          <a:bodyPr vert="horz" lIns="91440" tIns="45720" rIns="91440" bIns="45720" rtlCol="0" anchor="ctr" anchorCtr="0">
            <a:noAutofit/>
          </a:bodyPr>
          <a:lst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a:lstStyle>
          <a:p>
            <a:pPr algn="just"/>
            <a:r>
              <a:rPr lang="vi-VN" sz="2200" dirty="0">
                <a:latin typeface="Arial" panose="020B0604020202020204" pitchFamily="34" charset="0"/>
                <a:cs typeface="Arial" panose="020B0604020202020204" pitchFamily="34" charset="0"/>
              </a:rPr>
              <a:t>Có phím tắt để thao tác với các chức năng.</a:t>
            </a:r>
          </a:p>
          <a:p>
            <a:pPr algn="just"/>
            <a:r>
              <a:rPr lang="vi-VN" sz="2200" dirty="0">
                <a:latin typeface="Arial" panose="020B0604020202020204" pitchFamily="34" charset="0"/>
                <a:cs typeface="Arial" panose="020B0604020202020204" pitchFamily="34" charset="0"/>
              </a:rPr>
              <a:t>Hỗ trợ người dùng có thể luyện nghe và viết tiếng anh.</a:t>
            </a:r>
          </a:p>
          <a:p>
            <a:pPr algn="just"/>
            <a:r>
              <a:rPr lang="vi-VN" sz="2200" dirty="0">
                <a:latin typeface="Arial" panose="020B0604020202020204" pitchFamily="34" charset="0"/>
                <a:cs typeface="Arial" panose="020B0604020202020204" pitchFamily="34" charset="0"/>
              </a:rPr>
              <a:t>Người dùng có thể xem xếp hạng điểm tích lũy và quá trình luyện của người dùng và thông tin cá nhân.</a:t>
            </a:r>
          </a:p>
          <a:p>
            <a:pPr algn="just"/>
            <a:r>
              <a:rPr lang="vi-VN" sz="2200" dirty="0">
                <a:latin typeface="Arial" panose="020B0604020202020204" pitchFamily="34" charset="0"/>
                <a:cs typeface="Arial" panose="020B0604020202020204" pitchFamily="34" charset="0"/>
              </a:rPr>
              <a:t>Sơ đồ thống kê biểu đồ cho thấy sự biến đổi trong quá trình luyện nghe.</a:t>
            </a:r>
          </a:p>
        </p:txBody>
      </p:sp>
      <p:sp>
        <p:nvSpPr>
          <p:cNvPr id="17" name="Content Placeholder 4">
            <a:extLst>
              <a:ext uri="{FF2B5EF4-FFF2-40B4-BE49-F238E27FC236}">
                <a16:creationId xmlns:a16="http://schemas.microsoft.com/office/drawing/2014/main" id="{A00F1F35-975C-D780-2002-411544B18728}"/>
              </a:ext>
            </a:extLst>
          </p:cNvPr>
          <p:cNvSpPr txBox="1">
            <a:spLocks/>
          </p:cNvSpPr>
          <p:nvPr/>
        </p:nvSpPr>
        <p:spPr>
          <a:xfrm>
            <a:off x="1166985" y="5026877"/>
            <a:ext cx="10426526" cy="1093251"/>
          </a:xfrm>
          <a:prstGeom prst="rect">
            <a:avLst/>
          </a:prstGeom>
        </p:spPr>
        <p:txBody>
          <a:bodyPr vert="horz" lIns="91440" tIns="45720" rIns="91440" bIns="45720" rtlCol="0" anchor="ctr" anchorCtr="0">
            <a:noAutofit/>
          </a:bodyPr>
          <a:lst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a:lstStyle>
          <a:p>
            <a:pPr algn="just"/>
            <a:r>
              <a:rPr lang="vi-VN" sz="2200" dirty="0">
                <a:latin typeface="Arial" panose="020B0604020202020204" pitchFamily="34" charset="0"/>
                <a:cs typeface="Arial" panose="020B0604020202020204" pitchFamily="34" charset="0"/>
              </a:rPr>
              <a:t>Chưa có chức năng điểm danh ngày luyện nghe.</a:t>
            </a:r>
          </a:p>
          <a:p>
            <a:pPr algn="just"/>
            <a:r>
              <a:rPr lang="vi-VN" sz="2200" dirty="0">
                <a:latin typeface="Arial" panose="020B0604020202020204" pitchFamily="34" charset="0"/>
                <a:cs typeface="Arial" panose="020B0604020202020204" pitchFamily="34" charset="0"/>
              </a:rPr>
              <a:t>Giao diện thiết kế chưa được đẹp mắt.</a:t>
            </a:r>
          </a:p>
        </p:txBody>
      </p:sp>
    </p:spTree>
    <p:extLst>
      <p:ext uri="{BB962C8B-B14F-4D97-AF65-F5344CB8AC3E}">
        <p14:creationId xmlns:p14="http://schemas.microsoft.com/office/powerpoint/2010/main" val="38987032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1000"/>
                                        <p:tgtEl>
                                          <p:spTgt spid="10"/>
                                        </p:tgtEl>
                                      </p:cBhvr>
                                    </p:animEffect>
                                    <p:anim calcmode="lin" valueType="num">
                                      <p:cBhvr>
                                        <p:cTn id="31" dur="1000" fill="hold"/>
                                        <p:tgtEl>
                                          <p:spTgt spid="10"/>
                                        </p:tgtEl>
                                        <p:attrNameLst>
                                          <p:attrName>ppt_x</p:attrName>
                                        </p:attrNameLst>
                                      </p:cBhvr>
                                      <p:tavLst>
                                        <p:tav tm="0">
                                          <p:val>
                                            <p:strVal val="#ppt_x"/>
                                          </p:val>
                                        </p:tav>
                                        <p:tav tm="100000">
                                          <p:val>
                                            <p:strVal val="#ppt_x"/>
                                          </p:val>
                                        </p:tav>
                                      </p:tavLst>
                                    </p:anim>
                                    <p:anim calcmode="lin" valueType="num">
                                      <p:cBhvr>
                                        <p:cTn id="32" dur="1000" fill="hold"/>
                                        <p:tgtEl>
                                          <p:spTgt spid="10"/>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animEffect transition="in" filter="fade">
                                      <p:cBhvr>
                                        <p:cTn id="35" dur="1000"/>
                                        <p:tgtEl>
                                          <p:spTgt spid="4">
                                            <p:txEl>
                                              <p:pRg st="0" end="0"/>
                                            </p:txEl>
                                          </p:spTgt>
                                        </p:tgtEl>
                                      </p:cBhvr>
                                    </p:animEffect>
                                    <p:anim calcmode="lin" valueType="num">
                                      <p:cBhvr>
                                        <p:cTn id="36"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0" end="0"/>
                                            </p:txEl>
                                          </p:spTgt>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1000"/>
                                        <p:tgtEl>
                                          <p:spTgt spid="17"/>
                                        </p:tgtEl>
                                      </p:cBhvr>
                                    </p:animEffect>
                                    <p:anim calcmode="lin" valueType="num">
                                      <p:cBhvr>
                                        <p:cTn id="41" dur="1000" fill="hold"/>
                                        <p:tgtEl>
                                          <p:spTgt spid="17"/>
                                        </p:tgtEl>
                                        <p:attrNameLst>
                                          <p:attrName>ppt_x</p:attrName>
                                        </p:attrNameLst>
                                      </p:cBhvr>
                                      <p:tavLst>
                                        <p:tav tm="0">
                                          <p:val>
                                            <p:strVal val="#ppt_x"/>
                                          </p:val>
                                        </p:tav>
                                        <p:tav tm="100000">
                                          <p:val>
                                            <p:strVal val="#ppt_x"/>
                                          </p:val>
                                        </p:tav>
                                      </p:tavLst>
                                    </p:anim>
                                    <p:anim calcmode="lin" valueType="num">
                                      <p:cBhvr>
                                        <p:cTn id="42"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3" grpId="0" build="p"/>
      <p:bldP spid="7" grpId="0" animBg="1"/>
      <p:bldP spid="10" grpId="0"/>
      <p:bldP spid="4" grpId="0" build="p"/>
      <p:bldP spid="13"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859B8-20D7-4327-B945-9DB34BBA1DF7}"/>
              </a:ext>
            </a:extLst>
          </p:cNvPr>
          <p:cNvSpPr>
            <a:spLocks noGrp="1"/>
          </p:cNvSpPr>
          <p:nvPr>
            <p:ph type="title"/>
          </p:nvPr>
        </p:nvSpPr>
        <p:spPr bwMode="ltGray"/>
        <p:txBody>
          <a:bodyPr/>
          <a:lstStyle/>
          <a:p>
            <a:r>
              <a:rPr lang="vi-VN" b="1" dirty="0">
                <a:solidFill>
                  <a:srgbClr val="FFCCCC"/>
                </a:solidFill>
                <a:latin typeface="Arial" panose="020B0604020202020204" pitchFamily="34" charset="0"/>
                <a:cs typeface="Arial" panose="020B0604020202020204" pitchFamily="34" charset="0"/>
              </a:rPr>
              <a:t>TỔNG KẾT</a:t>
            </a:r>
            <a:endParaRPr lang="en-US" b="1" dirty="0">
              <a:solidFill>
                <a:srgbClr val="FFCCCC"/>
              </a:solidFill>
              <a:latin typeface="Arial" panose="020B0604020202020204" pitchFamily="34" charset="0"/>
              <a:cs typeface="Arial" panose="020B0604020202020204" pitchFamily="34" charset="0"/>
            </a:endParaRPr>
          </a:p>
        </p:txBody>
      </p:sp>
      <p:sp>
        <p:nvSpPr>
          <p:cNvPr id="12" name="Slide Number Placeholder 11">
            <a:extLst>
              <a:ext uri="{FF2B5EF4-FFF2-40B4-BE49-F238E27FC236}">
                <a16:creationId xmlns:a16="http://schemas.microsoft.com/office/drawing/2014/main" id="{1DAC7997-6C29-4070-B4EB-6A172CDBCBDE}"/>
              </a:ext>
            </a:extLst>
          </p:cNvPr>
          <p:cNvSpPr>
            <a:spLocks noGrp="1"/>
          </p:cNvSpPr>
          <p:nvPr>
            <p:ph type="sldNum" sz="quarter" idx="12"/>
          </p:nvPr>
        </p:nvSpPr>
        <p:spPr/>
        <p:txBody>
          <a:bodyPr/>
          <a:lstStyle/>
          <a:p>
            <a:fld id="{7AAC19ED-7CFA-4AF2-BE7E-6017F4B12C94}" type="slidenum">
              <a:rPr lang="en-US" smtClean="0"/>
              <a:pPr/>
              <a:t>14</a:t>
            </a:fld>
            <a:endParaRPr lang="en-US" dirty="0"/>
          </a:p>
        </p:txBody>
      </p:sp>
      <p:sp>
        <p:nvSpPr>
          <p:cNvPr id="15" name="Oval 14">
            <a:extLst>
              <a:ext uri="{FF2B5EF4-FFF2-40B4-BE49-F238E27FC236}">
                <a16:creationId xmlns:a16="http://schemas.microsoft.com/office/drawing/2014/main" id="{815D9F4E-D1F9-5F71-4383-55F65792F06B}"/>
              </a:ext>
              <a:ext uri="{C183D7F6-B498-43B3-948B-1728B52AA6E4}">
                <adec:decorative xmlns:adec="http://schemas.microsoft.com/office/drawing/2017/decorative" val="1"/>
              </a:ext>
            </a:extLst>
          </p:cNvPr>
          <p:cNvSpPr/>
          <p:nvPr/>
        </p:nvSpPr>
        <p:spPr>
          <a:xfrm>
            <a:off x="762000" y="1888852"/>
            <a:ext cx="468000" cy="468000"/>
          </a:xfrm>
          <a:prstGeom prst="ellipse">
            <a:avLst/>
          </a:prstGeom>
          <a:solidFill>
            <a:schemeClr val="accent1"/>
          </a:solidFill>
          <a:ln w="28575">
            <a:solidFill>
              <a:schemeClr val="tx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3568A6B9-1D63-1E20-7FDA-3D398389A49A}"/>
              </a:ext>
            </a:extLst>
          </p:cNvPr>
          <p:cNvSpPr txBox="1"/>
          <p:nvPr/>
        </p:nvSpPr>
        <p:spPr>
          <a:xfrm>
            <a:off x="829312" y="1918955"/>
            <a:ext cx="333375" cy="400110"/>
          </a:xfrm>
          <a:prstGeom prst="rect">
            <a:avLst/>
          </a:prstGeom>
          <a:noFill/>
        </p:spPr>
        <p:txBody>
          <a:bodyPr wrap="square" rtlCol="0">
            <a:spAutoFit/>
          </a:bodyPr>
          <a:lstStyle/>
          <a:p>
            <a:r>
              <a:rPr lang="en-US" sz="2000" dirty="0">
                <a:solidFill>
                  <a:schemeClr val="bg1"/>
                </a:solidFill>
              </a:rPr>
              <a:t>3</a:t>
            </a:r>
          </a:p>
        </p:txBody>
      </p:sp>
      <p:sp>
        <p:nvSpPr>
          <p:cNvPr id="18" name="Content Placeholder 4">
            <a:extLst>
              <a:ext uri="{FF2B5EF4-FFF2-40B4-BE49-F238E27FC236}">
                <a16:creationId xmlns:a16="http://schemas.microsoft.com/office/drawing/2014/main" id="{E70B1251-7BDE-12AC-2095-50CE5F9E7907}"/>
              </a:ext>
            </a:extLst>
          </p:cNvPr>
          <p:cNvSpPr txBox="1">
            <a:spLocks/>
          </p:cNvSpPr>
          <p:nvPr/>
        </p:nvSpPr>
        <p:spPr>
          <a:xfrm>
            <a:off x="1229999" y="1885010"/>
            <a:ext cx="2666998" cy="468000"/>
          </a:xfrm>
          <a:prstGeom prst="rect">
            <a:avLst/>
          </a:prstGeom>
        </p:spPr>
        <p:txBody>
          <a:bodyPr vert="horz" lIns="91440" tIns="45720" rIns="91440" bIns="45720" rtlCol="0">
            <a:noAutofit/>
          </a:bodyPr>
          <a:lst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a:lstStyle>
          <a:p>
            <a:pPr marL="0" indent="0" algn="ctr">
              <a:buFont typeface="Arial" panose="020B0604020202020204" pitchFamily="34" charset="0"/>
              <a:buNone/>
            </a:pPr>
            <a:r>
              <a:rPr lang="vi-VN" sz="2400" dirty="0">
                <a:latin typeface="Arial" panose="020B0604020202020204" pitchFamily="34" charset="0"/>
                <a:cs typeface="Arial" panose="020B0604020202020204" pitchFamily="34" charset="0"/>
              </a:rPr>
              <a:t>Hướng phát triển:</a:t>
            </a:r>
            <a:endParaRPr lang="en-US" sz="2400"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63167871-DC1D-3BF2-4F05-FA92D23917B5}"/>
              </a:ext>
            </a:extLst>
          </p:cNvPr>
          <p:cNvSpPr txBox="1"/>
          <p:nvPr/>
        </p:nvSpPr>
        <p:spPr>
          <a:xfrm>
            <a:off x="1229998" y="2353010"/>
            <a:ext cx="10490199" cy="3580788"/>
          </a:xfrm>
          <a:prstGeom prst="rect">
            <a:avLst/>
          </a:prstGeom>
          <a:noFill/>
        </p:spPr>
        <p:txBody>
          <a:bodyPr wrap="square">
            <a:spAutoFit/>
          </a:bodyPr>
          <a:lstStyle/>
          <a:p>
            <a:pPr marL="342900" lvl="0" indent="-342900" algn="just">
              <a:lnSpc>
                <a:spcPct val="150000"/>
              </a:lnSpc>
              <a:spcBef>
                <a:spcPts val="300"/>
              </a:spcBef>
              <a:spcAft>
                <a:spcPts val="600"/>
              </a:spcAft>
              <a:buFont typeface="Times New Roman" panose="02020603050405020304" pitchFamily="18" charset="0"/>
              <a:buChar char="-"/>
            </a:pPr>
            <a:r>
              <a:rPr lang="vi-VN" sz="2400" b="0" dirty="0">
                <a:effectLst/>
                <a:latin typeface="Arial" panose="020B0604020202020204" pitchFamily="34" charset="0"/>
                <a:ea typeface="Calibri" panose="020F0502020204030204" pitchFamily="34" charset="0"/>
                <a:cs typeface="Arial" panose="020B0604020202020204" pitchFamily="34" charset="0"/>
              </a:rPr>
              <a:t>Mở rộng thêm các chức năng để đáp ứng một cách đầy đủ nhất các yêu cầu nghiệp vụ cần thiết của website luyện tiếng anh để: </a:t>
            </a:r>
          </a:p>
          <a:p>
            <a:pPr marL="800100" lvl="1" indent="-342900" algn="just">
              <a:lnSpc>
                <a:spcPct val="150000"/>
              </a:lnSpc>
              <a:spcBef>
                <a:spcPts val="300"/>
              </a:spcBef>
              <a:spcAft>
                <a:spcPts val="600"/>
              </a:spcAft>
              <a:buFont typeface="Wingdings" panose="05000000000000000000" pitchFamily="2" charset="2"/>
              <a:buChar char="Ø"/>
            </a:pPr>
            <a:r>
              <a:rPr lang="vi-VN" sz="2400" b="0" dirty="0">
                <a:effectLst/>
                <a:latin typeface="Arial" panose="020B0604020202020204" pitchFamily="34" charset="0"/>
                <a:ea typeface="Calibri" panose="020F0502020204030204" pitchFamily="34" charset="0"/>
                <a:cs typeface="Arial" panose="020B0604020202020204" pitchFamily="34" charset="0"/>
              </a:rPr>
              <a:t>Làm sao cho người sử dụng cảm thấy tiện lợi, nhanh chóng, thoải mái nhất khi truy cập vào trang web để luyện toàn bộ các kỹ năng trong tiếng anh như nghe, nói, đọc, viết.</a:t>
            </a:r>
          </a:p>
          <a:p>
            <a:pPr marL="342900" lvl="0" indent="-342900" algn="just">
              <a:lnSpc>
                <a:spcPct val="150000"/>
              </a:lnSpc>
              <a:spcBef>
                <a:spcPts val="300"/>
              </a:spcBef>
              <a:spcAft>
                <a:spcPts val="600"/>
              </a:spcAft>
              <a:buFont typeface="Times New Roman" panose="02020603050405020304" pitchFamily="18" charset="0"/>
              <a:buChar char="-"/>
            </a:pPr>
            <a:r>
              <a:rPr lang="vi-VN" sz="2400" b="0" dirty="0">
                <a:effectLst/>
                <a:latin typeface="Arial" panose="020B0604020202020204" pitchFamily="34" charset="0"/>
                <a:ea typeface="Calibri" panose="020F0502020204030204" pitchFamily="34" charset="0"/>
                <a:cs typeface="Arial" panose="020B0604020202020204" pitchFamily="34" charset="0"/>
              </a:rPr>
              <a:t>Phát triển trên nền tảng mobile để thuận tiện cho người dùng.</a:t>
            </a:r>
          </a:p>
        </p:txBody>
      </p:sp>
    </p:spTree>
    <p:extLst>
      <p:ext uri="{BB962C8B-B14F-4D97-AF65-F5344CB8AC3E}">
        <p14:creationId xmlns:p14="http://schemas.microsoft.com/office/powerpoint/2010/main" val="1638428760"/>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CCE6353-C337-777A-E0ED-A4FE97805B13}"/>
              </a:ext>
            </a:extLst>
          </p:cNvPr>
          <p:cNvSpPr>
            <a:spLocks noGrp="1"/>
          </p:cNvSpPr>
          <p:nvPr>
            <p:ph type="title"/>
          </p:nvPr>
        </p:nvSpPr>
        <p:spPr>
          <a:xfrm>
            <a:off x="1" y="0"/>
            <a:ext cx="12192000" cy="1576708"/>
          </a:xfrm>
          <a:solidFill>
            <a:srgbClr val="FFCCCC"/>
          </a:solidFill>
          <a:ln>
            <a:solidFill>
              <a:srgbClr val="CF69CA"/>
            </a:solidFill>
          </a:ln>
          <a:scene3d>
            <a:camera prst="orthographicFront"/>
            <a:lightRig rig="threePt" dir="t"/>
          </a:scene3d>
          <a:sp3d>
            <a:bevelT prst="convex"/>
          </a:sp3d>
        </p:spPr>
        <p:style>
          <a:lnRef idx="1">
            <a:schemeClr val="accent2"/>
          </a:lnRef>
          <a:fillRef idx="2">
            <a:schemeClr val="accent2"/>
          </a:fillRef>
          <a:effectRef idx="1">
            <a:schemeClr val="accent2"/>
          </a:effectRef>
          <a:fontRef idx="minor">
            <a:schemeClr val="dk1"/>
          </a:fontRef>
        </p:style>
        <p:txBody>
          <a:bodyPr>
            <a:prstTxWarp prst="textChevron">
              <a:avLst/>
            </a:prstTxWarp>
            <a:normAutofit/>
          </a:bodyPr>
          <a:lstStyle/>
          <a:p>
            <a:r>
              <a:rPr lang="vi-VN" sz="5500" dirty="0">
                <a:solidFill>
                  <a:schemeClr val="tx1"/>
                </a:solidFill>
                <a:effectLst>
                  <a:glow rad="101600">
                    <a:schemeClr val="accent3">
                      <a:satMod val="175000"/>
                      <a:alpha val="40000"/>
                    </a:schemeClr>
                  </a:glow>
                  <a:reflection blurRad="6350" stA="55000" endA="300" endPos="45500" dir="5400000" sy="-100000" algn="bl" rotWithShape="0"/>
                </a:effectLst>
              </a:rPr>
              <a:t>THANKS FOR WATCHING</a:t>
            </a:r>
            <a:endParaRPr lang="en-US" sz="5500" dirty="0">
              <a:solidFill>
                <a:schemeClr val="tx1"/>
              </a:solidFill>
              <a:effectLst>
                <a:glow rad="101600">
                  <a:schemeClr val="accent3">
                    <a:satMod val="175000"/>
                    <a:alpha val="40000"/>
                  </a:schemeClr>
                </a:glow>
                <a:reflection blurRad="6350" stA="55000" endA="300" endPos="45500" dir="5400000" sy="-100000" algn="bl" rotWithShape="0"/>
              </a:effectLst>
            </a:endParaRPr>
          </a:p>
        </p:txBody>
      </p:sp>
      <p:sp>
        <p:nvSpPr>
          <p:cNvPr id="3" name="Content Placeholder 2">
            <a:extLst>
              <a:ext uri="{FF2B5EF4-FFF2-40B4-BE49-F238E27FC236}">
                <a16:creationId xmlns:a16="http://schemas.microsoft.com/office/drawing/2014/main" id="{9501A5AE-464E-A53C-5C62-0E9FE9B83C27}"/>
              </a:ext>
            </a:extLst>
          </p:cNvPr>
          <p:cNvSpPr>
            <a:spLocks noGrp="1"/>
          </p:cNvSpPr>
          <p:nvPr>
            <p:ph sz="quarter" idx="13"/>
          </p:nvPr>
        </p:nvSpPr>
        <p:spPr/>
        <p:txBody>
          <a:bodyPr/>
          <a:lstStyle/>
          <a:p>
            <a:endParaRPr lang="en-US"/>
          </a:p>
        </p:txBody>
      </p:sp>
      <p:sp>
        <p:nvSpPr>
          <p:cNvPr id="6" name="Content Placeholder 5">
            <a:extLst>
              <a:ext uri="{FF2B5EF4-FFF2-40B4-BE49-F238E27FC236}">
                <a16:creationId xmlns:a16="http://schemas.microsoft.com/office/drawing/2014/main" id="{8D71B360-DBDD-4048-312D-284F063FA277}"/>
              </a:ext>
            </a:extLst>
          </p:cNvPr>
          <p:cNvSpPr>
            <a:spLocks noGrp="1"/>
          </p:cNvSpPr>
          <p:nvPr>
            <p:ph sz="quarter" idx="15"/>
          </p:nvPr>
        </p:nvSpPr>
        <p:spPr/>
        <p:txBody>
          <a:bodyPr/>
          <a:lstStyle/>
          <a:p>
            <a:endParaRPr lang="en-US"/>
          </a:p>
        </p:txBody>
      </p:sp>
      <p:pic>
        <p:nvPicPr>
          <p:cNvPr id="2050" name="Picture 2" descr="Sự khác biệt giữa lập trình hướng đối tượng (OOP) và lập trình hướng cấu  trúc (POP)">
            <a:extLst>
              <a:ext uri="{FF2B5EF4-FFF2-40B4-BE49-F238E27FC236}">
                <a16:creationId xmlns:a16="http://schemas.microsoft.com/office/drawing/2014/main" id="{0CD66FCC-988B-86FC-FD72-872E92DF64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576708"/>
            <a:ext cx="6096000" cy="470797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4 tính chất của OOP - Lập trình hướng đối tượng - Blog | Got It AI">
            <a:extLst>
              <a:ext uri="{FF2B5EF4-FFF2-40B4-BE49-F238E27FC236}">
                <a16:creationId xmlns:a16="http://schemas.microsoft.com/office/drawing/2014/main" id="{63FDD342-6AFE-F449-0E0A-6136D8C664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576708"/>
            <a:ext cx="6096000" cy="4707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580513"/>
      </p:ext>
    </p:extLst>
  </p:cSld>
  <p:clrMapOvr>
    <a:masterClrMapping/>
  </p:clrMapOvr>
  <p:transition spd="slow">
    <p:wheel spokes="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86D27-68F1-47B9-A6E0-2CEAFAEB2F41}"/>
              </a:ext>
            </a:extLst>
          </p:cNvPr>
          <p:cNvSpPr>
            <a:spLocks noGrp="1"/>
          </p:cNvSpPr>
          <p:nvPr>
            <p:ph type="title"/>
          </p:nvPr>
        </p:nvSpPr>
        <p:spPr>
          <a:xfrm>
            <a:off x="685800" y="1160060"/>
            <a:ext cx="3833906" cy="1484276"/>
          </a:xfrm>
        </p:spPr>
        <p:txBody>
          <a:bodyPr/>
          <a:lstStyle/>
          <a:p>
            <a:pPr algn="ctr"/>
            <a:r>
              <a:rPr lang="vi-VN" u="sng" dirty="0">
                <a:latin typeface="Arial" panose="020B0604020202020204" pitchFamily="34" charset="0"/>
                <a:cs typeface="Arial" panose="020B0604020202020204" pitchFamily="34" charset="0"/>
              </a:rPr>
              <a:t>Nội dung:</a:t>
            </a:r>
            <a:endParaRPr lang="en-US" u="sng" dirty="0">
              <a:latin typeface="Arial" panose="020B0604020202020204" pitchFamily="34"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7D2A6366-FF6C-47F2-B842-B9F516ACC77F}"/>
              </a:ext>
              <a:ext uri="{C183D7F6-B498-43B3-948B-1728B52AA6E4}">
                <adec:decorative xmlns:adec="http://schemas.microsoft.com/office/drawing/2017/decorative" val="1"/>
              </a:ext>
            </a:extLst>
          </p:cNvPr>
          <p:cNvSpPr/>
          <p:nvPr/>
        </p:nvSpPr>
        <p:spPr>
          <a:xfrm>
            <a:off x="685800" y="2764629"/>
            <a:ext cx="3833906" cy="2611038"/>
          </a:xfrm>
          <a:prstGeom prst="roundRect">
            <a:avLst>
              <a:gd name="adj" fmla="val 5000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6F785195-F603-446F-BDF7-58608605AB8D}"/>
              </a:ext>
              <a:ext uri="{C183D7F6-B498-43B3-948B-1728B52AA6E4}">
                <adec:decorative xmlns:adec="http://schemas.microsoft.com/office/drawing/2017/decorative" val="1"/>
              </a:ext>
            </a:extLst>
          </p:cNvPr>
          <p:cNvCxnSpPr/>
          <p:nvPr/>
        </p:nvCxnSpPr>
        <p:spPr>
          <a:xfrm>
            <a:off x="2602753" y="3114836"/>
            <a:ext cx="0" cy="18720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F04472FF-5CE9-4C28-A4FF-E178C31EC58A}"/>
              </a:ext>
              <a:ext uri="{C183D7F6-B498-43B3-948B-1728B52AA6E4}">
                <adec:decorative xmlns:adec="http://schemas.microsoft.com/office/drawing/2017/decorative" val="1"/>
              </a:ext>
            </a:extLst>
          </p:cNvPr>
          <p:cNvSpPr/>
          <p:nvPr/>
        </p:nvSpPr>
        <p:spPr>
          <a:xfrm>
            <a:off x="5638258" y="1567632"/>
            <a:ext cx="468000" cy="468000"/>
          </a:xfrm>
          <a:prstGeom prst="ellipse">
            <a:avLst/>
          </a:prstGeom>
          <a:solidFill>
            <a:schemeClr val="tx1"/>
          </a:solidFill>
          <a:ln w="28575">
            <a:solidFill>
              <a:schemeClr val="accent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 name="TextBox 4">
            <a:extLst>
              <a:ext uri="{FF2B5EF4-FFF2-40B4-BE49-F238E27FC236}">
                <a16:creationId xmlns:a16="http://schemas.microsoft.com/office/drawing/2014/main" id="{CFC6C871-D206-4292-AECC-3EBF29BE656A}"/>
              </a:ext>
            </a:extLst>
          </p:cNvPr>
          <p:cNvSpPr txBox="1"/>
          <p:nvPr/>
        </p:nvSpPr>
        <p:spPr>
          <a:xfrm>
            <a:off x="5723792" y="1590931"/>
            <a:ext cx="333375" cy="400110"/>
          </a:xfrm>
          <a:prstGeom prst="rect">
            <a:avLst/>
          </a:prstGeom>
          <a:noFill/>
        </p:spPr>
        <p:txBody>
          <a:bodyPr wrap="square" rtlCol="0">
            <a:spAutoFit/>
          </a:bodyPr>
          <a:lstStyle/>
          <a:p>
            <a:r>
              <a:rPr lang="en-US" sz="2000" dirty="0">
                <a:solidFill>
                  <a:schemeClr val="bg1"/>
                </a:solidFill>
                <a:latin typeface="+mj-lt"/>
                <a:cs typeface="Segoe UI Semibold" panose="020B0702040204020203" pitchFamily="34" charset="0"/>
              </a:rPr>
              <a:t>1</a:t>
            </a:r>
          </a:p>
        </p:txBody>
      </p:sp>
      <p:sp>
        <p:nvSpPr>
          <p:cNvPr id="6" name="Oval 5">
            <a:extLst>
              <a:ext uri="{FF2B5EF4-FFF2-40B4-BE49-F238E27FC236}">
                <a16:creationId xmlns:a16="http://schemas.microsoft.com/office/drawing/2014/main" id="{2914446E-8D49-40FF-8036-3BE0DA8E5B5A}"/>
              </a:ext>
              <a:ext uri="{C183D7F6-B498-43B3-948B-1728B52AA6E4}">
                <adec:decorative xmlns:adec="http://schemas.microsoft.com/office/drawing/2017/decorative" val="1"/>
              </a:ext>
            </a:extLst>
          </p:cNvPr>
          <p:cNvSpPr/>
          <p:nvPr/>
        </p:nvSpPr>
        <p:spPr>
          <a:xfrm>
            <a:off x="5647050" y="2595146"/>
            <a:ext cx="468000" cy="468000"/>
          </a:xfrm>
          <a:prstGeom prst="ellipse">
            <a:avLst/>
          </a:prstGeom>
          <a:solidFill>
            <a:schemeClr val="tx1"/>
          </a:solidFill>
          <a:ln w="28575">
            <a:solidFill>
              <a:schemeClr val="accent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7" name="TextBox 6">
            <a:extLst>
              <a:ext uri="{FF2B5EF4-FFF2-40B4-BE49-F238E27FC236}">
                <a16:creationId xmlns:a16="http://schemas.microsoft.com/office/drawing/2014/main" id="{743E3861-81FF-4843-A74C-8C4C7AE9AA66}"/>
              </a:ext>
            </a:extLst>
          </p:cNvPr>
          <p:cNvSpPr txBox="1"/>
          <p:nvPr/>
        </p:nvSpPr>
        <p:spPr>
          <a:xfrm>
            <a:off x="5723792" y="2654533"/>
            <a:ext cx="333375" cy="400110"/>
          </a:xfrm>
          <a:prstGeom prst="rect">
            <a:avLst/>
          </a:prstGeom>
          <a:noFill/>
        </p:spPr>
        <p:txBody>
          <a:bodyPr wrap="square" rtlCol="0">
            <a:spAutoFit/>
          </a:bodyPr>
          <a:lstStyle/>
          <a:p>
            <a:r>
              <a:rPr lang="en-US" sz="2000" dirty="0">
                <a:solidFill>
                  <a:schemeClr val="bg1"/>
                </a:solidFill>
                <a:latin typeface="+mj-lt"/>
                <a:cs typeface="Segoe UI Semibold" panose="020B0702040204020203" pitchFamily="34" charset="0"/>
              </a:rPr>
              <a:t>2</a:t>
            </a:r>
          </a:p>
        </p:txBody>
      </p:sp>
      <p:sp>
        <p:nvSpPr>
          <p:cNvPr id="8" name="Oval 7">
            <a:extLst>
              <a:ext uri="{FF2B5EF4-FFF2-40B4-BE49-F238E27FC236}">
                <a16:creationId xmlns:a16="http://schemas.microsoft.com/office/drawing/2014/main" id="{85A882D0-618F-4C0E-BCB7-2590F780786D}"/>
              </a:ext>
              <a:ext uri="{C183D7F6-B498-43B3-948B-1728B52AA6E4}">
                <adec:decorative xmlns:adec="http://schemas.microsoft.com/office/drawing/2017/decorative" val="1"/>
              </a:ext>
            </a:extLst>
          </p:cNvPr>
          <p:cNvSpPr/>
          <p:nvPr/>
        </p:nvSpPr>
        <p:spPr>
          <a:xfrm>
            <a:off x="5638258" y="3561615"/>
            <a:ext cx="468000" cy="468000"/>
          </a:xfrm>
          <a:prstGeom prst="ellipse">
            <a:avLst/>
          </a:prstGeom>
          <a:solidFill>
            <a:schemeClr val="tx1"/>
          </a:solidFill>
          <a:ln w="28575">
            <a:solidFill>
              <a:schemeClr val="accent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9" name="TextBox 8">
            <a:extLst>
              <a:ext uri="{FF2B5EF4-FFF2-40B4-BE49-F238E27FC236}">
                <a16:creationId xmlns:a16="http://schemas.microsoft.com/office/drawing/2014/main" id="{78F23F82-8FBB-4514-9D10-63CF6BF149CC}"/>
              </a:ext>
            </a:extLst>
          </p:cNvPr>
          <p:cNvSpPr txBox="1"/>
          <p:nvPr/>
        </p:nvSpPr>
        <p:spPr>
          <a:xfrm>
            <a:off x="5714949" y="3599715"/>
            <a:ext cx="284164" cy="400110"/>
          </a:xfrm>
          <a:prstGeom prst="rect">
            <a:avLst/>
          </a:prstGeom>
          <a:noFill/>
        </p:spPr>
        <p:txBody>
          <a:bodyPr wrap="square" rtlCol="0">
            <a:spAutoFit/>
          </a:bodyPr>
          <a:lstStyle/>
          <a:p>
            <a:r>
              <a:rPr lang="en-US" sz="2000" dirty="0">
                <a:solidFill>
                  <a:schemeClr val="bg1"/>
                </a:solidFill>
                <a:latin typeface="+mj-lt"/>
                <a:cs typeface="Segoe UI Semibold" panose="020B0702040204020203" pitchFamily="34" charset="0"/>
              </a:rPr>
              <a:t>3</a:t>
            </a:r>
          </a:p>
        </p:txBody>
      </p:sp>
      <p:sp>
        <p:nvSpPr>
          <p:cNvPr id="10" name="Oval 9">
            <a:extLst>
              <a:ext uri="{FF2B5EF4-FFF2-40B4-BE49-F238E27FC236}">
                <a16:creationId xmlns:a16="http://schemas.microsoft.com/office/drawing/2014/main" id="{C5E93AB5-365F-4AC2-8A09-45510506450C}"/>
              </a:ext>
              <a:ext uri="{C183D7F6-B498-43B3-948B-1728B52AA6E4}">
                <adec:decorative xmlns:adec="http://schemas.microsoft.com/office/drawing/2017/decorative" val="1"/>
              </a:ext>
            </a:extLst>
          </p:cNvPr>
          <p:cNvSpPr/>
          <p:nvPr/>
        </p:nvSpPr>
        <p:spPr>
          <a:xfrm>
            <a:off x="5647050" y="4558307"/>
            <a:ext cx="468000" cy="468000"/>
          </a:xfrm>
          <a:prstGeom prst="ellipse">
            <a:avLst/>
          </a:prstGeom>
          <a:solidFill>
            <a:schemeClr val="tx1"/>
          </a:solidFill>
          <a:ln w="28575">
            <a:solidFill>
              <a:schemeClr val="accent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1" name="TextBox 10">
            <a:extLst>
              <a:ext uri="{FF2B5EF4-FFF2-40B4-BE49-F238E27FC236}">
                <a16:creationId xmlns:a16="http://schemas.microsoft.com/office/drawing/2014/main" id="{09965983-80A0-4016-821C-2FFE79B6A9D3}"/>
              </a:ext>
            </a:extLst>
          </p:cNvPr>
          <p:cNvSpPr txBox="1"/>
          <p:nvPr/>
        </p:nvSpPr>
        <p:spPr>
          <a:xfrm>
            <a:off x="5723792" y="4592252"/>
            <a:ext cx="333375" cy="400110"/>
          </a:xfrm>
          <a:prstGeom prst="rect">
            <a:avLst/>
          </a:prstGeom>
          <a:noFill/>
        </p:spPr>
        <p:txBody>
          <a:bodyPr wrap="square" rtlCol="0">
            <a:spAutoFit/>
          </a:bodyPr>
          <a:lstStyle/>
          <a:p>
            <a:r>
              <a:rPr lang="en-US" sz="2000" dirty="0">
                <a:solidFill>
                  <a:schemeClr val="bg1"/>
                </a:solidFill>
                <a:latin typeface="+mj-lt"/>
                <a:cs typeface="Segoe UI Semibold" panose="020B0702040204020203" pitchFamily="34" charset="0"/>
              </a:rPr>
              <a:t>4</a:t>
            </a:r>
          </a:p>
        </p:txBody>
      </p:sp>
      <p:sp>
        <p:nvSpPr>
          <p:cNvPr id="3" name="Content Placeholder 2">
            <a:extLst>
              <a:ext uri="{FF2B5EF4-FFF2-40B4-BE49-F238E27FC236}">
                <a16:creationId xmlns:a16="http://schemas.microsoft.com/office/drawing/2014/main" id="{4890876D-147F-4718-97A1-D749D03B8512}"/>
              </a:ext>
            </a:extLst>
          </p:cNvPr>
          <p:cNvSpPr>
            <a:spLocks noGrp="1"/>
          </p:cNvSpPr>
          <p:nvPr>
            <p:ph idx="1"/>
          </p:nvPr>
        </p:nvSpPr>
        <p:spPr>
          <a:xfrm>
            <a:off x="6229725" y="514350"/>
            <a:ext cx="4495425" cy="5548514"/>
          </a:xfrm>
        </p:spPr>
        <p:txBody>
          <a:bodyPr>
            <a:normAutofit/>
          </a:bodyPr>
          <a:lstStyle/>
          <a:p>
            <a:pPr marL="0" lvl="0" indent="0">
              <a:lnSpc>
                <a:spcPct val="100000"/>
              </a:lnSpc>
              <a:spcAft>
                <a:spcPts val="2400"/>
              </a:spcAft>
              <a:buNone/>
            </a:pPr>
            <a:r>
              <a:rPr lang="vi-VN" sz="4000" dirty="0">
                <a:solidFill>
                  <a:prstClr val="black">
                    <a:lumMod val="85000"/>
                    <a:lumOff val="15000"/>
                  </a:prstClr>
                </a:solidFill>
                <a:latin typeface="Arial" panose="020B0604020202020204" pitchFamily="34" charset="0"/>
                <a:cs typeface="Arial" panose="020B0604020202020204" pitchFamily="34" charset="0"/>
              </a:rPr>
              <a:t>Giới thiệu đồ án</a:t>
            </a:r>
          </a:p>
          <a:p>
            <a:pPr marL="0" lvl="0" indent="0">
              <a:lnSpc>
                <a:spcPct val="100000"/>
              </a:lnSpc>
              <a:spcAft>
                <a:spcPts val="2400"/>
              </a:spcAft>
              <a:buNone/>
            </a:pPr>
            <a:r>
              <a:rPr lang="vi-VN" sz="4000" dirty="0">
                <a:solidFill>
                  <a:prstClr val="black">
                    <a:lumMod val="85000"/>
                    <a:lumOff val="15000"/>
                  </a:prstClr>
                </a:solidFill>
                <a:latin typeface="Arial" panose="020B0604020202020204" pitchFamily="34" charset="0"/>
                <a:cs typeface="Arial" panose="020B0604020202020204" pitchFamily="34" charset="0"/>
              </a:rPr>
              <a:t>Phân tích đề tài</a:t>
            </a:r>
          </a:p>
          <a:p>
            <a:pPr marL="0" lvl="0" indent="0">
              <a:lnSpc>
                <a:spcPct val="100000"/>
              </a:lnSpc>
              <a:spcAft>
                <a:spcPts val="2400"/>
              </a:spcAft>
              <a:buNone/>
            </a:pPr>
            <a:r>
              <a:rPr lang="vi-VN" sz="4000" dirty="0">
                <a:solidFill>
                  <a:prstClr val="black">
                    <a:lumMod val="85000"/>
                    <a:lumOff val="15000"/>
                  </a:prstClr>
                </a:solidFill>
                <a:latin typeface="Arial" panose="020B0604020202020204" pitchFamily="34" charset="0"/>
                <a:cs typeface="Arial" panose="020B0604020202020204" pitchFamily="34" charset="0"/>
              </a:rPr>
              <a:t>Hiện thực</a:t>
            </a:r>
          </a:p>
          <a:p>
            <a:pPr marL="0" lvl="0" indent="0">
              <a:lnSpc>
                <a:spcPct val="100000"/>
              </a:lnSpc>
              <a:spcAft>
                <a:spcPts val="2400"/>
              </a:spcAft>
              <a:buNone/>
            </a:pPr>
            <a:r>
              <a:rPr lang="vi-VN" sz="4000" dirty="0">
                <a:solidFill>
                  <a:prstClr val="black">
                    <a:lumMod val="85000"/>
                    <a:lumOff val="15000"/>
                  </a:prstClr>
                </a:solidFill>
                <a:latin typeface="Arial" panose="020B0604020202020204" pitchFamily="34" charset="0"/>
                <a:cs typeface="Arial" panose="020B0604020202020204" pitchFamily="34" charset="0"/>
              </a:rPr>
              <a:t>Kết luận</a:t>
            </a:r>
            <a:endParaRPr lang="en-US" sz="4000" dirty="0">
              <a:solidFill>
                <a:prstClr val="black">
                  <a:lumMod val="85000"/>
                  <a:lumOff val="15000"/>
                </a:prstClr>
              </a:solidFill>
              <a:latin typeface="Arial" panose="020B0604020202020204" pitchFamily="34" charset="0"/>
              <a:cs typeface="Arial" panose="020B0604020202020204" pitchFamily="34" charset="0"/>
            </a:endParaRPr>
          </a:p>
        </p:txBody>
      </p:sp>
      <p:pic>
        <p:nvPicPr>
          <p:cNvPr id="1028" name="Picture 4">
            <a:extLst>
              <a:ext uri="{FF2B5EF4-FFF2-40B4-BE49-F238E27FC236}">
                <a16:creationId xmlns:a16="http://schemas.microsoft.com/office/drawing/2014/main" id="{CFA5FF25-8A5F-6A5B-1843-F7F2633726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7024" y="3397079"/>
            <a:ext cx="1350580" cy="12650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Write Svg Png Icon Free Download (#215612) - OnlineWebFonts.COM">
            <a:extLst>
              <a:ext uri="{FF2B5EF4-FFF2-40B4-BE49-F238E27FC236}">
                <a16:creationId xmlns:a16="http://schemas.microsoft.com/office/drawing/2014/main" id="{0AC5B2DC-0B63-2B28-B1E3-51912FAB5E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828" y="3373385"/>
            <a:ext cx="1252880" cy="1252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642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859B8-20D7-4327-B945-9DB34BBA1DF7}"/>
              </a:ext>
            </a:extLst>
          </p:cNvPr>
          <p:cNvSpPr>
            <a:spLocks noGrp="1"/>
          </p:cNvSpPr>
          <p:nvPr>
            <p:ph type="title"/>
          </p:nvPr>
        </p:nvSpPr>
        <p:spPr bwMode="ltGray"/>
        <p:txBody>
          <a:bodyPr/>
          <a:lstStyle/>
          <a:p>
            <a:r>
              <a:rPr lang="vi-VN" b="1" dirty="0">
                <a:solidFill>
                  <a:schemeClr val="bg1"/>
                </a:solidFill>
                <a:latin typeface="Arial" panose="020B0604020202020204" pitchFamily="34" charset="0"/>
                <a:cs typeface="Arial" panose="020B0604020202020204" pitchFamily="34" charset="0"/>
              </a:rPr>
              <a:t>Giới thiệu về đồ án</a:t>
            </a:r>
            <a:endParaRPr lang="en-US" b="1" dirty="0">
              <a:solidFill>
                <a:schemeClr val="bg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07861C65-5310-42F3-BA62-63E7E01D96D2}"/>
              </a:ext>
            </a:extLst>
          </p:cNvPr>
          <p:cNvSpPr>
            <a:spLocks noGrp="1"/>
          </p:cNvSpPr>
          <p:nvPr>
            <p:ph sz="quarter" idx="13"/>
          </p:nvPr>
        </p:nvSpPr>
        <p:spPr>
          <a:xfrm>
            <a:off x="342900" y="2005377"/>
            <a:ext cx="11441111" cy="1260000"/>
          </a:xfrm>
        </p:spPr>
        <p:txBody>
          <a:bodyPr>
            <a:noAutofit/>
          </a:bodyPr>
          <a:lstStyle/>
          <a:p>
            <a:pPr lvl="0" algn="just">
              <a:buFont typeface="Arial" panose="020B0604020202020204" pitchFamily="34" charset="0"/>
              <a:buChar char="‒"/>
            </a:pPr>
            <a:r>
              <a:rPr lang="vi-VN" sz="2400" dirty="0">
                <a:latin typeface="Arial" panose="020B0604020202020204" pitchFamily="34" charset="0"/>
                <a:cs typeface="Arial" panose="020B0604020202020204" pitchFamily="34" charset="0"/>
              </a:rPr>
              <a:t>Lý do chọn đề tài: Giúp mọi người có thể luyện các kỹ năng như nghe, viết tiếng anh.</a:t>
            </a:r>
            <a:endParaRPr lang="en-US" sz="2400" dirty="0">
              <a:latin typeface="Arial" panose="020B0604020202020204" pitchFamily="34" charset="0"/>
              <a:cs typeface="Arial" panose="020B0604020202020204" pitchFamily="34" charset="0"/>
            </a:endParaRPr>
          </a:p>
        </p:txBody>
      </p:sp>
      <p:sp>
        <p:nvSpPr>
          <p:cNvPr id="12" name="Slide Number Placeholder 11">
            <a:extLst>
              <a:ext uri="{FF2B5EF4-FFF2-40B4-BE49-F238E27FC236}">
                <a16:creationId xmlns:a16="http://schemas.microsoft.com/office/drawing/2014/main" id="{1DAC7997-6C29-4070-B4EB-6A172CDBCBDE}"/>
              </a:ext>
            </a:extLst>
          </p:cNvPr>
          <p:cNvSpPr>
            <a:spLocks noGrp="1"/>
          </p:cNvSpPr>
          <p:nvPr>
            <p:ph type="sldNum" sz="quarter" idx="12"/>
          </p:nvPr>
        </p:nvSpPr>
        <p:spPr/>
        <p:txBody>
          <a:bodyPr/>
          <a:lstStyle/>
          <a:p>
            <a:fld id="{7AAC19ED-7CFA-4AF2-BE7E-6017F4B12C94}" type="slidenum">
              <a:rPr lang="en-US" smtClean="0"/>
              <a:pPr/>
              <a:t>3</a:t>
            </a:fld>
            <a:endParaRPr lang="en-US" dirty="0"/>
          </a:p>
        </p:txBody>
      </p:sp>
      <p:sp>
        <p:nvSpPr>
          <p:cNvPr id="17" name="Content Placeholder 2">
            <a:extLst>
              <a:ext uri="{FF2B5EF4-FFF2-40B4-BE49-F238E27FC236}">
                <a16:creationId xmlns:a16="http://schemas.microsoft.com/office/drawing/2014/main" id="{37778C00-D62D-A4FF-11E4-ED5AA1F0D9DE}"/>
              </a:ext>
            </a:extLst>
          </p:cNvPr>
          <p:cNvSpPr txBox="1">
            <a:spLocks/>
          </p:cNvSpPr>
          <p:nvPr/>
        </p:nvSpPr>
        <p:spPr>
          <a:xfrm>
            <a:off x="407990" y="3235104"/>
            <a:ext cx="6156583" cy="2379519"/>
          </a:xfrm>
          <a:prstGeom prst="rect">
            <a:avLst/>
          </a:prstGeom>
        </p:spPr>
        <p:txBody>
          <a:bodyPr vert="horz" lIns="91440" tIns="45720" rIns="91440" bIns="45720" rtlCol="0">
            <a:noAutofit/>
          </a:bodyPr>
          <a:lst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a:lstStyle>
          <a:p>
            <a:pPr algn="just">
              <a:buFont typeface="Arial" panose="020B0604020202020204" pitchFamily="34" charset="0"/>
              <a:buChar char="‒"/>
            </a:pPr>
            <a:r>
              <a:rPr lang="vi-VN" sz="2400" dirty="0">
                <a:solidFill>
                  <a:srgbClr val="000000"/>
                </a:solidFill>
                <a:latin typeface="Arial" panose="020B0604020202020204" pitchFamily="34" charset="0"/>
                <a:cs typeface="Arial" panose="020B0604020202020204" pitchFamily="34" charset="0"/>
              </a:rPr>
              <a:t>Mục tiêu:</a:t>
            </a:r>
          </a:p>
          <a:p>
            <a:pPr lvl="1" algn="just">
              <a:buFont typeface="Arial" panose="020B0604020202020204" pitchFamily="34" charset="0"/>
              <a:buChar char="•"/>
            </a:pPr>
            <a:r>
              <a:rPr lang="vi-VN" sz="2400" dirty="0">
                <a:latin typeface="Arial" panose="020B0604020202020204" pitchFamily="34" charset="0"/>
                <a:cs typeface="Arial" panose="020B0604020202020204" pitchFamily="34" charset="0"/>
              </a:rPr>
              <a:t>Xây dựng được website luyện nghe tiếng anh hỗ trợ người dùng có thể luyện nghe và viết tiếng anh.</a:t>
            </a:r>
          </a:p>
        </p:txBody>
      </p:sp>
      <p:pic>
        <p:nvPicPr>
          <p:cNvPr id="4" name="Picture 2" descr="Sai lầm khi luyện nghe tiếng Anh - VnExpress">
            <a:extLst>
              <a:ext uri="{FF2B5EF4-FFF2-40B4-BE49-F238E27FC236}">
                <a16:creationId xmlns:a16="http://schemas.microsoft.com/office/drawing/2014/main" id="{514DB3AB-4B36-15C2-B474-5810068A6C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500" y="3400425"/>
            <a:ext cx="4762500" cy="3457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8092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859B8-20D7-4327-B945-9DB34BBA1DF7}"/>
              </a:ext>
            </a:extLst>
          </p:cNvPr>
          <p:cNvSpPr>
            <a:spLocks noGrp="1"/>
          </p:cNvSpPr>
          <p:nvPr>
            <p:ph type="title"/>
          </p:nvPr>
        </p:nvSpPr>
        <p:spPr bwMode="ltGray"/>
        <p:txBody>
          <a:bodyPr/>
          <a:lstStyle/>
          <a:p>
            <a:r>
              <a:rPr lang="vi-VN" b="1" dirty="0">
                <a:solidFill>
                  <a:schemeClr val="bg1"/>
                </a:solidFill>
                <a:latin typeface="Arial" panose="020B0604020202020204" pitchFamily="34" charset="0"/>
                <a:cs typeface="Arial" panose="020B0604020202020204" pitchFamily="34" charset="0"/>
              </a:rPr>
              <a:t>Giới thiệu về đồ án</a:t>
            </a:r>
            <a:endParaRPr lang="en-US" b="1" dirty="0">
              <a:solidFill>
                <a:schemeClr val="bg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07861C65-5310-42F3-BA62-63E7E01D96D2}"/>
              </a:ext>
            </a:extLst>
          </p:cNvPr>
          <p:cNvSpPr>
            <a:spLocks noGrp="1"/>
          </p:cNvSpPr>
          <p:nvPr>
            <p:ph sz="quarter" idx="13"/>
          </p:nvPr>
        </p:nvSpPr>
        <p:spPr>
          <a:xfrm>
            <a:off x="342899" y="1624376"/>
            <a:ext cx="11441111" cy="1932074"/>
          </a:xfrm>
        </p:spPr>
        <p:txBody>
          <a:bodyPr>
            <a:noAutofit/>
          </a:bodyPr>
          <a:lstStyle/>
          <a:p>
            <a:pPr lvl="0" algn="just">
              <a:buFont typeface="Arial" panose="020B0604020202020204" pitchFamily="34" charset="0"/>
              <a:buChar char="‒"/>
            </a:pPr>
            <a:r>
              <a:rPr lang="vi-VN" sz="2400" dirty="0">
                <a:latin typeface="Arial" panose="020B0604020202020204" pitchFamily="34" charset="0"/>
                <a:cs typeface="Arial" panose="020B0604020202020204" pitchFamily="34" charset="0"/>
              </a:rPr>
              <a:t>Phạm vi đề tài:</a:t>
            </a:r>
          </a:p>
          <a:p>
            <a:pPr lvl="1" algn="just">
              <a:buFont typeface="Arial" panose="020B0604020202020204" pitchFamily="34" charset="0"/>
              <a:buChar char="•"/>
            </a:pPr>
            <a:r>
              <a:rPr lang="vi-VN" sz="2400" dirty="0">
                <a:latin typeface="Arial" panose="020B0604020202020204" pitchFamily="34" charset="0"/>
                <a:cs typeface="Arial" panose="020B0604020202020204" pitchFamily="34" charset="0"/>
              </a:rPr>
              <a:t>Quy mô nhỏ với các chức năng cơ bản.</a:t>
            </a:r>
          </a:p>
          <a:p>
            <a:pPr lvl="1" algn="just">
              <a:buFont typeface="Arial" panose="020B0604020202020204" pitchFamily="34" charset="0"/>
              <a:buChar char="•"/>
            </a:pPr>
            <a:r>
              <a:rPr lang="vi-VN" sz="2400" dirty="0">
                <a:latin typeface="Arial" panose="020B0604020202020204" pitchFamily="34" charset="0"/>
                <a:cs typeface="Arial" panose="020B0604020202020204" pitchFamily="34" charset="0"/>
              </a:rPr>
              <a:t>Hướng tới những đối tượng của một website luyện nghe và viết tiếng anh</a:t>
            </a:r>
            <a:endParaRPr lang="en-US" sz="2400" dirty="0">
              <a:latin typeface="Arial" panose="020B0604020202020204" pitchFamily="34" charset="0"/>
              <a:cs typeface="Arial" panose="020B0604020202020204" pitchFamily="34" charset="0"/>
            </a:endParaRPr>
          </a:p>
        </p:txBody>
      </p:sp>
      <p:sp>
        <p:nvSpPr>
          <p:cNvPr id="12" name="Slide Number Placeholder 11">
            <a:extLst>
              <a:ext uri="{FF2B5EF4-FFF2-40B4-BE49-F238E27FC236}">
                <a16:creationId xmlns:a16="http://schemas.microsoft.com/office/drawing/2014/main" id="{1DAC7997-6C29-4070-B4EB-6A172CDBCBDE}"/>
              </a:ext>
            </a:extLst>
          </p:cNvPr>
          <p:cNvSpPr>
            <a:spLocks noGrp="1"/>
          </p:cNvSpPr>
          <p:nvPr>
            <p:ph type="sldNum" sz="quarter" idx="12"/>
          </p:nvPr>
        </p:nvSpPr>
        <p:spPr/>
        <p:txBody>
          <a:bodyPr/>
          <a:lstStyle/>
          <a:p>
            <a:fld id="{7AAC19ED-7CFA-4AF2-BE7E-6017F4B12C94}" type="slidenum">
              <a:rPr lang="en-US" smtClean="0"/>
              <a:pPr/>
              <a:t>4</a:t>
            </a:fld>
            <a:endParaRPr lang="en-US" dirty="0"/>
          </a:p>
        </p:txBody>
      </p:sp>
      <p:sp>
        <p:nvSpPr>
          <p:cNvPr id="17" name="Content Placeholder 2">
            <a:extLst>
              <a:ext uri="{FF2B5EF4-FFF2-40B4-BE49-F238E27FC236}">
                <a16:creationId xmlns:a16="http://schemas.microsoft.com/office/drawing/2014/main" id="{37778C00-D62D-A4FF-11E4-ED5AA1F0D9DE}"/>
              </a:ext>
            </a:extLst>
          </p:cNvPr>
          <p:cNvSpPr txBox="1">
            <a:spLocks/>
          </p:cNvSpPr>
          <p:nvPr/>
        </p:nvSpPr>
        <p:spPr>
          <a:xfrm>
            <a:off x="438128" y="3960315"/>
            <a:ext cx="6156583" cy="2379519"/>
          </a:xfrm>
          <a:prstGeom prst="rect">
            <a:avLst/>
          </a:prstGeom>
        </p:spPr>
        <p:txBody>
          <a:bodyPr vert="horz" lIns="91440" tIns="45720" rIns="91440" bIns="45720" rtlCol="0">
            <a:noAutofit/>
          </a:bodyPr>
          <a:lst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a:lstStyle>
          <a:p>
            <a:pPr algn="just">
              <a:buFont typeface="Arial" panose="020B0604020202020204" pitchFamily="34" charset="0"/>
              <a:buChar char="‒"/>
            </a:pPr>
            <a:r>
              <a:rPr lang="vi-VN" sz="2400" dirty="0">
                <a:solidFill>
                  <a:srgbClr val="000000"/>
                </a:solidFill>
                <a:latin typeface="Arial" panose="020B0604020202020204" pitchFamily="34" charset="0"/>
                <a:cs typeface="Arial" panose="020B0604020202020204" pitchFamily="34" charset="0"/>
              </a:rPr>
              <a:t>Kỹ thuật công nghệ:</a:t>
            </a:r>
          </a:p>
          <a:p>
            <a:pPr lvl="1" algn="just">
              <a:buFont typeface="Arial" panose="020B0604020202020204" pitchFamily="34" charset="0"/>
              <a:buChar char="•"/>
            </a:pPr>
            <a:r>
              <a:rPr lang="vi-VN" sz="2400" dirty="0">
                <a:latin typeface="Arial" panose="020B0604020202020204" pitchFamily="34" charset="0"/>
                <a:cs typeface="Arial" panose="020B0604020202020204" pitchFamily="34" charset="0"/>
              </a:rPr>
              <a:t>C sharp.</a:t>
            </a:r>
          </a:p>
          <a:p>
            <a:pPr lvl="1" algn="just">
              <a:buFont typeface="Arial" panose="020B0604020202020204" pitchFamily="34" charset="0"/>
              <a:buChar char="•"/>
            </a:pPr>
            <a:r>
              <a:rPr lang="vi-VN" sz="2400" dirty="0">
                <a:latin typeface="Arial" panose="020B0604020202020204" pitchFamily="34" charset="0"/>
                <a:cs typeface="Arial" panose="020B0604020202020204" pitchFamily="34" charset="0"/>
              </a:rPr>
              <a:t>HTML, CSS, JavaScript.</a:t>
            </a:r>
          </a:p>
          <a:p>
            <a:pPr lvl="1" algn="just">
              <a:buFont typeface="Arial" panose="020B0604020202020204" pitchFamily="34" charset="0"/>
              <a:buChar char="•"/>
            </a:pPr>
            <a:r>
              <a:rPr lang="vi-VN" sz="2400" dirty="0">
                <a:latin typeface="Arial" panose="020B0604020202020204" pitchFamily="34" charset="0"/>
                <a:cs typeface="Arial" panose="020B0604020202020204" pitchFamily="34" charset="0"/>
              </a:rPr>
              <a:t>SQL Server.</a:t>
            </a:r>
          </a:p>
        </p:txBody>
      </p:sp>
      <p:pic>
        <p:nvPicPr>
          <p:cNvPr id="4100" name="Picture 4" descr="C là gì? Ưu điểm, ứng dụng và quá trình biên dịch #C">
            <a:extLst>
              <a:ext uri="{FF2B5EF4-FFF2-40B4-BE49-F238E27FC236}">
                <a16:creationId xmlns:a16="http://schemas.microsoft.com/office/drawing/2014/main" id="{2F6E1672-E32B-45D6-C5DB-B2D3C67A6E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8249" y="3301550"/>
            <a:ext cx="7143750" cy="355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261699"/>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C3C117A-FBCE-4093-AA60-E0B1FCBAFCF6}"/>
              </a:ext>
            </a:extLst>
          </p:cNvPr>
          <p:cNvSpPr>
            <a:spLocks noGrp="1"/>
          </p:cNvSpPr>
          <p:nvPr>
            <p:ph type="title"/>
          </p:nvPr>
        </p:nvSpPr>
        <p:spPr bwMode="ltGray">
          <a:xfrm>
            <a:off x="7196324" y="911951"/>
            <a:ext cx="4835124" cy="1340405"/>
          </a:xfrm>
        </p:spPr>
        <p:txBody>
          <a:bodyPr/>
          <a:lstStyle/>
          <a:p>
            <a:r>
              <a:rPr lang="vi-VN" dirty="0">
                <a:latin typeface="Arial" panose="020B0604020202020204" pitchFamily="34" charset="0"/>
                <a:cs typeface="Arial" panose="020B0604020202020204" pitchFamily="34" charset="0"/>
              </a:rPr>
              <a:t>Phân tích đề tài</a:t>
            </a:r>
            <a:endParaRPr lang="en-US" dirty="0">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C9975B72-4581-4DBC-941E-6521DE4DBE6A}"/>
              </a:ext>
              <a:ext uri="{C183D7F6-B498-43B3-948B-1728B52AA6E4}">
                <adec:decorative xmlns:adec="http://schemas.microsoft.com/office/drawing/2017/decorative" val="1"/>
              </a:ext>
            </a:extLst>
          </p:cNvPr>
          <p:cNvSpPr/>
          <p:nvPr/>
        </p:nvSpPr>
        <p:spPr>
          <a:xfrm>
            <a:off x="154844" y="1997585"/>
            <a:ext cx="468000" cy="468000"/>
          </a:xfrm>
          <a:prstGeom prst="ellipse">
            <a:avLst/>
          </a:prstGeom>
          <a:solidFill>
            <a:schemeClr val="accent1"/>
          </a:solidFill>
          <a:ln w="28575">
            <a:solidFill>
              <a:schemeClr val="tx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j-lt"/>
              <a:cs typeface="Segoe UI Semibold" panose="020B0702040204020203" pitchFamily="34" charset="0"/>
            </a:endParaRPr>
          </a:p>
        </p:txBody>
      </p:sp>
      <p:sp>
        <p:nvSpPr>
          <p:cNvPr id="11" name="TextBox 10">
            <a:extLst>
              <a:ext uri="{FF2B5EF4-FFF2-40B4-BE49-F238E27FC236}">
                <a16:creationId xmlns:a16="http://schemas.microsoft.com/office/drawing/2014/main" id="{38514EB5-3483-49AA-8069-F74D82B84A67}"/>
              </a:ext>
            </a:extLst>
          </p:cNvPr>
          <p:cNvSpPr txBox="1"/>
          <p:nvPr/>
        </p:nvSpPr>
        <p:spPr>
          <a:xfrm>
            <a:off x="230853" y="2011359"/>
            <a:ext cx="333375" cy="400110"/>
          </a:xfrm>
          <a:prstGeom prst="rect">
            <a:avLst/>
          </a:prstGeom>
          <a:noFill/>
        </p:spPr>
        <p:txBody>
          <a:bodyPr wrap="square" rtlCol="0">
            <a:spAutoFit/>
          </a:bodyPr>
          <a:lstStyle/>
          <a:p>
            <a:r>
              <a:rPr lang="en-US" sz="2000" dirty="0">
                <a:latin typeface="+mj-lt"/>
                <a:cs typeface="Segoe UI Semibold" panose="020B0702040204020203" pitchFamily="34" charset="0"/>
              </a:rPr>
              <a:t>1</a:t>
            </a:r>
          </a:p>
        </p:txBody>
      </p:sp>
      <p:sp>
        <p:nvSpPr>
          <p:cNvPr id="12" name="Oval 11">
            <a:extLst>
              <a:ext uri="{FF2B5EF4-FFF2-40B4-BE49-F238E27FC236}">
                <a16:creationId xmlns:a16="http://schemas.microsoft.com/office/drawing/2014/main" id="{41D35B0B-D4ED-464C-873F-642CBEC70581}"/>
              </a:ext>
              <a:ext uri="{C183D7F6-B498-43B3-948B-1728B52AA6E4}">
                <adec:decorative xmlns:adec="http://schemas.microsoft.com/office/drawing/2017/decorative" val="1"/>
              </a:ext>
            </a:extLst>
          </p:cNvPr>
          <p:cNvSpPr/>
          <p:nvPr/>
        </p:nvSpPr>
        <p:spPr>
          <a:xfrm>
            <a:off x="172120" y="3012829"/>
            <a:ext cx="468000" cy="468000"/>
          </a:xfrm>
          <a:prstGeom prst="ellipse">
            <a:avLst/>
          </a:prstGeom>
          <a:solidFill>
            <a:schemeClr val="accent1"/>
          </a:solidFill>
          <a:ln w="28575">
            <a:solidFill>
              <a:schemeClr val="tx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j-lt"/>
              <a:cs typeface="Segoe UI Semibold" panose="020B0702040204020203" pitchFamily="34" charset="0"/>
            </a:endParaRPr>
          </a:p>
        </p:txBody>
      </p:sp>
      <p:sp>
        <p:nvSpPr>
          <p:cNvPr id="13" name="TextBox 12">
            <a:extLst>
              <a:ext uri="{FF2B5EF4-FFF2-40B4-BE49-F238E27FC236}">
                <a16:creationId xmlns:a16="http://schemas.microsoft.com/office/drawing/2014/main" id="{1415C840-04E8-4B3B-A920-8B11BE41875C}"/>
              </a:ext>
            </a:extLst>
          </p:cNvPr>
          <p:cNvSpPr txBox="1"/>
          <p:nvPr/>
        </p:nvSpPr>
        <p:spPr>
          <a:xfrm>
            <a:off x="239337" y="3036128"/>
            <a:ext cx="333375" cy="400110"/>
          </a:xfrm>
          <a:prstGeom prst="rect">
            <a:avLst/>
          </a:prstGeom>
          <a:noFill/>
        </p:spPr>
        <p:txBody>
          <a:bodyPr wrap="square" rtlCol="0">
            <a:spAutoFit/>
          </a:bodyPr>
          <a:lstStyle/>
          <a:p>
            <a:r>
              <a:rPr lang="en-US" sz="2000" dirty="0">
                <a:latin typeface="+mj-lt"/>
                <a:cs typeface="Segoe UI Semibold" panose="020B0702040204020203" pitchFamily="34" charset="0"/>
              </a:rPr>
              <a:t>2</a:t>
            </a:r>
          </a:p>
        </p:txBody>
      </p:sp>
      <p:sp>
        <p:nvSpPr>
          <p:cNvPr id="14" name="Oval 13">
            <a:extLst>
              <a:ext uri="{FF2B5EF4-FFF2-40B4-BE49-F238E27FC236}">
                <a16:creationId xmlns:a16="http://schemas.microsoft.com/office/drawing/2014/main" id="{87375A3E-5AEC-448F-857F-931E05CDE69B}"/>
              </a:ext>
              <a:ext uri="{C183D7F6-B498-43B3-948B-1728B52AA6E4}">
                <adec:decorative xmlns:adec="http://schemas.microsoft.com/office/drawing/2017/decorative" val="1"/>
              </a:ext>
            </a:extLst>
          </p:cNvPr>
          <p:cNvSpPr/>
          <p:nvPr/>
        </p:nvSpPr>
        <p:spPr>
          <a:xfrm>
            <a:off x="172120" y="3865397"/>
            <a:ext cx="468000" cy="468000"/>
          </a:xfrm>
          <a:prstGeom prst="ellipse">
            <a:avLst/>
          </a:prstGeom>
          <a:solidFill>
            <a:schemeClr val="accent1"/>
          </a:solidFill>
          <a:ln w="28575">
            <a:solidFill>
              <a:schemeClr val="tx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j-lt"/>
              <a:cs typeface="Segoe UI Semibold" panose="020B0702040204020203" pitchFamily="34" charset="0"/>
            </a:endParaRPr>
          </a:p>
        </p:txBody>
      </p:sp>
      <p:sp>
        <p:nvSpPr>
          <p:cNvPr id="15" name="TextBox 14">
            <a:extLst>
              <a:ext uri="{FF2B5EF4-FFF2-40B4-BE49-F238E27FC236}">
                <a16:creationId xmlns:a16="http://schemas.microsoft.com/office/drawing/2014/main" id="{3C96C1C0-BDE5-4837-A952-08C154405894}"/>
              </a:ext>
            </a:extLst>
          </p:cNvPr>
          <p:cNvSpPr txBox="1"/>
          <p:nvPr/>
        </p:nvSpPr>
        <p:spPr>
          <a:xfrm>
            <a:off x="248862" y="3897488"/>
            <a:ext cx="333375" cy="400110"/>
          </a:xfrm>
          <a:prstGeom prst="rect">
            <a:avLst/>
          </a:prstGeom>
          <a:noFill/>
        </p:spPr>
        <p:txBody>
          <a:bodyPr wrap="square" rtlCol="0">
            <a:spAutoFit/>
          </a:bodyPr>
          <a:lstStyle/>
          <a:p>
            <a:r>
              <a:rPr lang="en-US" sz="2000" dirty="0">
                <a:latin typeface="+mj-lt"/>
                <a:cs typeface="Segoe UI Semibold" panose="020B0702040204020203" pitchFamily="34" charset="0"/>
              </a:rPr>
              <a:t>3</a:t>
            </a:r>
          </a:p>
        </p:txBody>
      </p:sp>
      <p:sp>
        <p:nvSpPr>
          <p:cNvPr id="6" name="Content Placeholder 5">
            <a:extLst>
              <a:ext uri="{FF2B5EF4-FFF2-40B4-BE49-F238E27FC236}">
                <a16:creationId xmlns:a16="http://schemas.microsoft.com/office/drawing/2014/main" id="{C1445F58-7953-47AD-917A-485216F77D95}"/>
              </a:ext>
            </a:extLst>
          </p:cNvPr>
          <p:cNvSpPr>
            <a:spLocks noGrp="1"/>
          </p:cNvSpPr>
          <p:nvPr>
            <p:ph sz="quarter" idx="13"/>
          </p:nvPr>
        </p:nvSpPr>
        <p:spPr>
          <a:xfrm>
            <a:off x="737240" y="1931982"/>
            <a:ext cx="5587614" cy="2608402"/>
          </a:xfrm>
        </p:spPr>
        <p:txBody>
          <a:bodyPr>
            <a:normAutofit/>
          </a:bodyPr>
          <a:lstStyle/>
          <a:p>
            <a:pPr marL="0" lvl="0" indent="0">
              <a:lnSpc>
                <a:spcPct val="100000"/>
              </a:lnSpc>
              <a:spcAft>
                <a:spcPts val="2400"/>
              </a:spcAft>
              <a:buNone/>
            </a:pPr>
            <a:r>
              <a:rPr lang="vi-VN" sz="3200" dirty="0">
                <a:solidFill>
                  <a:prstClr val="black">
                    <a:lumMod val="85000"/>
                    <a:lumOff val="15000"/>
                  </a:prstClr>
                </a:solidFill>
                <a:latin typeface="Arial" panose="020B0604020202020204" pitchFamily="34" charset="0"/>
                <a:cs typeface="Arial" panose="020B0604020202020204" pitchFamily="34" charset="0"/>
              </a:rPr>
              <a:t>Yêu cầu chức năng</a:t>
            </a:r>
          </a:p>
          <a:p>
            <a:pPr marL="0" lvl="0" indent="0">
              <a:lnSpc>
                <a:spcPct val="100000"/>
              </a:lnSpc>
              <a:spcAft>
                <a:spcPts val="2400"/>
              </a:spcAft>
              <a:buNone/>
            </a:pPr>
            <a:r>
              <a:rPr lang="vi-VN" sz="3200" dirty="0">
                <a:solidFill>
                  <a:prstClr val="black">
                    <a:lumMod val="85000"/>
                    <a:lumOff val="15000"/>
                  </a:prstClr>
                </a:solidFill>
                <a:latin typeface="Arial" panose="020B0604020202020204" pitchFamily="34" charset="0"/>
                <a:cs typeface="Arial" panose="020B0604020202020204" pitchFamily="34" charset="0"/>
              </a:rPr>
              <a:t>Các công việc cần giải quyết</a:t>
            </a:r>
          </a:p>
          <a:p>
            <a:pPr marL="0" lvl="0" indent="0">
              <a:lnSpc>
                <a:spcPct val="100000"/>
              </a:lnSpc>
              <a:spcAft>
                <a:spcPts val="2400"/>
              </a:spcAft>
              <a:buNone/>
            </a:pPr>
            <a:r>
              <a:rPr lang="vi-VN" sz="3200" dirty="0">
                <a:solidFill>
                  <a:prstClr val="black">
                    <a:lumMod val="85000"/>
                    <a:lumOff val="15000"/>
                  </a:prstClr>
                </a:solidFill>
                <a:latin typeface="Arial" panose="020B0604020202020204" pitchFamily="34" charset="0"/>
                <a:cs typeface="Arial" panose="020B0604020202020204" pitchFamily="34" charset="0"/>
              </a:rPr>
              <a:t>Sơ đồ Class, UseCase,...</a:t>
            </a:r>
          </a:p>
        </p:txBody>
      </p:sp>
      <p:sp>
        <p:nvSpPr>
          <p:cNvPr id="7" name="Rectangle: Rounded Corners 6">
            <a:extLst>
              <a:ext uri="{FF2B5EF4-FFF2-40B4-BE49-F238E27FC236}">
                <a16:creationId xmlns:a16="http://schemas.microsoft.com/office/drawing/2014/main" id="{67E2D39B-E5BA-4353-811F-D83F9A05DF06}"/>
              </a:ext>
              <a:ext uri="{C183D7F6-B498-43B3-948B-1728B52AA6E4}">
                <adec:decorative xmlns:adec="http://schemas.microsoft.com/office/drawing/2017/decorative" val="1"/>
              </a:ext>
            </a:extLst>
          </p:cNvPr>
          <p:cNvSpPr/>
          <p:nvPr/>
        </p:nvSpPr>
        <p:spPr>
          <a:xfrm>
            <a:off x="7620854" y="3063110"/>
            <a:ext cx="3833906" cy="2611038"/>
          </a:xfrm>
          <a:prstGeom prst="roundRect">
            <a:avLst>
              <a:gd name="adj" fmla="val 50000"/>
            </a:avLst>
          </a:prstGeom>
          <a:ln w="571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Graphic 23" descr="Fire">
            <a:extLst>
              <a:ext uri="{FF2B5EF4-FFF2-40B4-BE49-F238E27FC236}">
                <a16:creationId xmlns:a16="http://schemas.microsoft.com/office/drawing/2014/main" id="{B4DE1D45-AF40-46FB-9CC0-37DB471BE0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64308" y="3702629"/>
            <a:ext cx="1332000" cy="1332000"/>
          </a:xfrm>
          <a:prstGeom prst="rect">
            <a:avLst/>
          </a:prstGeom>
        </p:spPr>
      </p:pic>
      <p:pic>
        <p:nvPicPr>
          <p:cNvPr id="26" name="Graphic 25" descr="Alarm">
            <a:extLst>
              <a:ext uri="{FF2B5EF4-FFF2-40B4-BE49-F238E27FC236}">
                <a16:creationId xmlns:a16="http://schemas.microsoft.com/office/drawing/2014/main" id="{6C08F393-90B6-410D-A159-3FBC134504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96308" y="3735229"/>
            <a:ext cx="1296000" cy="1296000"/>
          </a:xfrm>
          <a:prstGeom prst="rect">
            <a:avLst/>
          </a:prstGeom>
        </p:spPr>
      </p:pic>
    </p:spTree>
    <p:extLst>
      <p:ext uri="{BB962C8B-B14F-4D97-AF65-F5344CB8AC3E}">
        <p14:creationId xmlns:p14="http://schemas.microsoft.com/office/powerpoint/2010/main" val="2621867961"/>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51FF9D-FA38-4BF2-834F-D115A5276A63}"/>
              </a:ext>
            </a:extLst>
          </p:cNvPr>
          <p:cNvSpPr>
            <a:spLocks noGrp="1"/>
          </p:cNvSpPr>
          <p:nvPr>
            <p:ph type="title"/>
          </p:nvPr>
        </p:nvSpPr>
        <p:spPr bwMode="grayWhite"/>
        <p:txBody>
          <a:bodyPr/>
          <a:lstStyle/>
          <a:p>
            <a:r>
              <a:rPr lang="vi-VN" b="1" dirty="0">
                <a:solidFill>
                  <a:srgbClr val="FFFF00"/>
                </a:solidFill>
                <a:latin typeface="Arial" panose="020B0604020202020204" pitchFamily="34" charset="0"/>
                <a:cs typeface="Arial" panose="020B0604020202020204" pitchFamily="34" charset="0"/>
              </a:rPr>
              <a:t>Yêu cầu chức năng</a:t>
            </a:r>
            <a:endParaRPr lang="en-US" b="1" dirty="0">
              <a:solidFill>
                <a:srgbClr val="FFFF00"/>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61E5BF8-B883-4420-9EA9-7E920E5D3C22}"/>
              </a:ext>
            </a:extLst>
          </p:cNvPr>
          <p:cNvSpPr>
            <a:spLocks noGrp="1"/>
          </p:cNvSpPr>
          <p:nvPr>
            <p:ph type="sldNum" sz="quarter" idx="12"/>
          </p:nvPr>
        </p:nvSpPr>
        <p:spPr/>
        <p:txBody>
          <a:bodyPr/>
          <a:lstStyle/>
          <a:p>
            <a:fld id="{7AAC19ED-7CFA-4AF2-BE7E-6017F4B12C94}" type="slidenum">
              <a:rPr lang="en-US" smtClean="0"/>
              <a:pPr/>
              <a:t>6</a:t>
            </a:fld>
            <a:endParaRPr lang="en-US" dirty="0"/>
          </a:p>
        </p:txBody>
      </p:sp>
      <p:sp>
        <p:nvSpPr>
          <p:cNvPr id="6" name="Content Placeholder 4">
            <a:extLst>
              <a:ext uri="{FF2B5EF4-FFF2-40B4-BE49-F238E27FC236}">
                <a16:creationId xmlns:a16="http://schemas.microsoft.com/office/drawing/2014/main" id="{8AD47495-4C75-7FDD-7C3E-533D564B4498}"/>
              </a:ext>
            </a:extLst>
          </p:cNvPr>
          <p:cNvSpPr txBox="1">
            <a:spLocks/>
          </p:cNvSpPr>
          <p:nvPr/>
        </p:nvSpPr>
        <p:spPr>
          <a:xfrm>
            <a:off x="1306286" y="1683657"/>
            <a:ext cx="7723414" cy="4080339"/>
          </a:xfrm>
          <a:prstGeom prst="rect">
            <a:avLst/>
          </a:prstGeom>
        </p:spPr>
        <p:txBody>
          <a:bodyPr vert="horz" lIns="91440" tIns="45720" rIns="91440" bIns="45720" rtlCol="0" anchor="ctr" anchorCtr="0">
            <a:noAutofit/>
          </a:bodyPr>
          <a:lst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a:lstStyle>
          <a:p>
            <a:pPr algn="just"/>
            <a:r>
              <a:rPr lang="vi-VN" sz="2400" dirty="0">
                <a:latin typeface="Arial" panose="020B0604020202020204" pitchFamily="34" charset="0"/>
                <a:cs typeface="Arial" panose="020B0604020202020204" pitchFamily="34" charset="0"/>
              </a:rPr>
              <a:t>Đăng ký, đăng nhập, đăng xuất.</a:t>
            </a:r>
          </a:p>
          <a:p>
            <a:pPr algn="just"/>
            <a:r>
              <a:rPr lang="vi-VN" sz="2400" dirty="0">
                <a:latin typeface="Arial" panose="020B0604020202020204" pitchFamily="34" charset="0"/>
                <a:cs typeface="Arial" panose="020B0604020202020204" pitchFamily="34" charset="0"/>
              </a:rPr>
              <a:t>Xem thông tin cá nhân.</a:t>
            </a:r>
          </a:p>
          <a:p>
            <a:pPr algn="just"/>
            <a:r>
              <a:rPr lang="vi-VN" sz="2400" dirty="0">
                <a:latin typeface="Arial" panose="020B0604020202020204" pitchFamily="34" charset="0"/>
                <a:cs typeface="Arial" panose="020B0604020202020204" pitchFamily="34" charset="0"/>
              </a:rPr>
              <a:t>Nghe file audio tiếng anh.</a:t>
            </a:r>
          </a:p>
          <a:p>
            <a:pPr algn="just"/>
            <a:r>
              <a:rPr lang="vi-VN" sz="2400" dirty="0">
                <a:latin typeface="Arial" panose="020B0604020202020204" pitchFamily="34" charset="0"/>
                <a:cs typeface="Arial" panose="020B0604020202020204" pitchFamily="34" charset="0"/>
              </a:rPr>
              <a:t>Điền từ.</a:t>
            </a:r>
          </a:p>
          <a:p>
            <a:pPr algn="just"/>
            <a:r>
              <a:rPr lang="vi-VN" sz="2400" dirty="0">
                <a:latin typeface="Arial" panose="020B0604020202020204" pitchFamily="34" charset="0"/>
                <a:cs typeface="Arial" panose="020B0604020202020204" pitchFamily="34" charset="0"/>
              </a:rPr>
              <a:t>Quản lý bài nghe.</a:t>
            </a:r>
          </a:p>
          <a:p>
            <a:pPr algn="just"/>
            <a:r>
              <a:rPr lang="vi-VN" sz="2400" dirty="0">
                <a:latin typeface="Arial" panose="020B0604020202020204" pitchFamily="34" charset="0"/>
                <a:cs typeface="Arial" panose="020B0604020202020204" pitchFamily="34" charset="0"/>
              </a:rPr>
              <a:t>Quản lý tài khoản người dùng.</a:t>
            </a:r>
          </a:p>
        </p:txBody>
      </p:sp>
      <p:pic>
        <p:nvPicPr>
          <p:cNvPr id="4098" name="Picture 2" descr="Kiểu mã hóa cổ điển">
            <a:extLst>
              <a:ext uri="{FF2B5EF4-FFF2-40B4-BE49-F238E27FC236}">
                <a16:creationId xmlns:a16="http://schemas.microsoft.com/office/drawing/2014/main" id="{9670C24D-3210-7DEE-C0DF-05334BB722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6793" y="3690578"/>
            <a:ext cx="3291212" cy="2475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329217"/>
      </p:ext>
    </p:extLst>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51FF9D-FA38-4BF2-834F-D115A5276A63}"/>
              </a:ext>
            </a:extLst>
          </p:cNvPr>
          <p:cNvSpPr>
            <a:spLocks noGrp="1"/>
          </p:cNvSpPr>
          <p:nvPr>
            <p:ph type="title"/>
          </p:nvPr>
        </p:nvSpPr>
        <p:spPr bwMode="grayWhite"/>
        <p:txBody>
          <a:bodyPr/>
          <a:lstStyle/>
          <a:p>
            <a:r>
              <a:rPr lang="vi-VN" b="1" dirty="0">
                <a:solidFill>
                  <a:srgbClr val="FFFF00"/>
                </a:solidFill>
                <a:latin typeface="Arial" panose="020B0604020202020204" pitchFamily="34" charset="0"/>
                <a:cs typeface="Arial" panose="020B0604020202020204" pitchFamily="34" charset="0"/>
              </a:rPr>
              <a:t>Các công việc cần giải quyết</a:t>
            </a:r>
            <a:endParaRPr lang="en-US" b="1" dirty="0">
              <a:solidFill>
                <a:srgbClr val="FFFF00"/>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61E5BF8-B883-4420-9EA9-7E920E5D3C22}"/>
              </a:ext>
            </a:extLst>
          </p:cNvPr>
          <p:cNvSpPr>
            <a:spLocks noGrp="1"/>
          </p:cNvSpPr>
          <p:nvPr>
            <p:ph type="sldNum" sz="quarter" idx="12"/>
          </p:nvPr>
        </p:nvSpPr>
        <p:spPr/>
        <p:txBody>
          <a:bodyPr/>
          <a:lstStyle/>
          <a:p>
            <a:fld id="{7AAC19ED-7CFA-4AF2-BE7E-6017F4B12C94}" type="slidenum">
              <a:rPr lang="en-US" smtClean="0"/>
              <a:pPr/>
              <a:t>7</a:t>
            </a:fld>
            <a:endParaRPr lang="en-US" dirty="0"/>
          </a:p>
        </p:txBody>
      </p:sp>
      <p:sp>
        <p:nvSpPr>
          <p:cNvPr id="6" name="Content Placeholder 4">
            <a:extLst>
              <a:ext uri="{FF2B5EF4-FFF2-40B4-BE49-F238E27FC236}">
                <a16:creationId xmlns:a16="http://schemas.microsoft.com/office/drawing/2014/main" id="{8AD47495-4C75-7FDD-7C3E-533D564B4498}"/>
              </a:ext>
            </a:extLst>
          </p:cNvPr>
          <p:cNvSpPr txBox="1">
            <a:spLocks/>
          </p:cNvSpPr>
          <p:nvPr/>
        </p:nvSpPr>
        <p:spPr>
          <a:xfrm>
            <a:off x="449942" y="1654629"/>
            <a:ext cx="11570607" cy="3641271"/>
          </a:xfrm>
          <a:prstGeom prst="rect">
            <a:avLst/>
          </a:prstGeom>
        </p:spPr>
        <p:txBody>
          <a:bodyPr vert="horz" lIns="91440" tIns="45720" rIns="91440" bIns="45720" rtlCol="0" anchor="ctr" anchorCtr="0">
            <a:noAutofit/>
          </a:bodyPr>
          <a:lst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a:lstStyle>
          <a:p>
            <a:pPr algn="just"/>
            <a:r>
              <a:rPr lang="vi-VN" sz="2400" dirty="0">
                <a:latin typeface="Arial" panose="020B0604020202020204" pitchFamily="34" charset="0"/>
                <a:cs typeface="Arial" panose="020B0604020202020204" pitchFamily="34" charset="0"/>
              </a:rPr>
              <a:t>Phân tích và thiết kế các sơ đồ của hệ thống như: sơ đồ ERD, sơ đồ use case, class diagram, sequence diagram, activity diagram, …</a:t>
            </a:r>
          </a:p>
          <a:p>
            <a:pPr algn="just"/>
            <a:r>
              <a:rPr lang="vi-VN" sz="2400" dirty="0">
                <a:latin typeface="Arial" panose="020B0604020202020204" pitchFamily="34" charset="0"/>
                <a:cs typeface="Arial" panose="020B0604020202020204" pitchFamily="34" charset="0"/>
              </a:rPr>
              <a:t>Thiết kế và xây dựng các giao diện của hệ thống.</a:t>
            </a:r>
          </a:p>
          <a:p>
            <a:pPr algn="just"/>
            <a:r>
              <a:rPr lang="vi-VN" sz="2400" dirty="0">
                <a:latin typeface="Arial" panose="020B0604020202020204" pitchFamily="34" charset="0"/>
                <a:cs typeface="Arial" panose="020B0604020202020204" pitchFamily="34" charset="0"/>
              </a:rPr>
              <a:t>Xây dựng cơ sở dữ liệu của hệ thống.</a:t>
            </a:r>
          </a:p>
          <a:p>
            <a:pPr algn="just"/>
            <a:r>
              <a:rPr lang="vi-VN" sz="2400" dirty="0">
                <a:latin typeface="Arial" panose="020B0604020202020204" pitchFamily="34" charset="0"/>
                <a:cs typeface="Arial" panose="020B0604020202020204" pitchFamily="34" charset="0"/>
              </a:rPr>
              <a:t>Xây dựng các chức năng của hệ thống.</a:t>
            </a:r>
          </a:p>
          <a:p>
            <a:pPr algn="just"/>
            <a:r>
              <a:rPr lang="vi-VN" sz="2400" dirty="0">
                <a:latin typeface="Arial" panose="020B0604020202020204" pitchFamily="34" charset="0"/>
                <a:cs typeface="Arial" panose="020B0604020202020204" pitchFamily="34" charset="0"/>
              </a:rPr>
              <a:t>Kiểm thử các chức năng của hệ thống.</a:t>
            </a:r>
          </a:p>
        </p:txBody>
      </p:sp>
    </p:spTree>
    <p:extLst>
      <p:ext uri="{BB962C8B-B14F-4D97-AF65-F5344CB8AC3E}">
        <p14:creationId xmlns:p14="http://schemas.microsoft.com/office/powerpoint/2010/main" val="2775956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51FF9D-FA38-4BF2-834F-D115A5276A63}"/>
              </a:ext>
            </a:extLst>
          </p:cNvPr>
          <p:cNvSpPr>
            <a:spLocks noGrp="1"/>
          </p:cNvSpPr>
          <p:nvPr>
            <p:ph type="title"/>
          </p:nvPr>
        </p:nvSpPr>
        <p:spPr bwMode="grayWhite"/>
        <p:txBody>
          <a:bodyPr/>
          <a:lstStyle/>
          <a:p>
            <a:r>
              <a:rPr lang="vi-VN" b="1" dirty="0">
                <a:solidFill>
                  <a:srgbClr val="FFFF00"/>
                </a:solidFill>
                <a:latin typeface="Arial" panose="020B0604020202020204" pitchFamily="34" charset="0"/>
                <a:cs typeface="Arial" panose="020B0604020202020204" pitchFamily="34" charset="0"/>
              </a:rPr>
              <a:t>Sơ đồ UseCase</a:t>
            </a:r>
            <a:endParaRPr lang="en-US" b="1" dirty="0">
              <a:solidFill>
                <a:srgbClr val="FFFF00"/>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61E5BF8-B883-4420-9EA9-7E920E5D3C22}"/>
              </a:ext>
            </a:extLst>
          </p:cNvPr>
          <p:cNvSpPr>
            <a:spLocks noGrp="1"/>
          </p:cNvSpPr>
          <p:nvPr>
            <p:ph type="sldNum" sz="quarter" idx="12"/>
          </p:nvPr>
        </p:nvSpPr>
        <p:spPr/>
        <p:txBody>
          <a:bodyPr/>
          <a:lstStyle/>
          <a:p>
            <a:fld id="{7AAC19ED-7CFA-4AF2-BE7E-6017F4B12C94}" type="slidenum">
              <a:rPr lang="en-US" smtClean="0"/>
              <a:pPr/>
              <a:t>8</a:t>
            </a:fld>
            <a:endParaRPr lang="en-US" dirty="0"/>
          </a:p>
        </p:txBody>
      </p:sp>
      <p:pic>
        <p:nvPicPr>
          <p:cNvPr id="11" name="Picture 10">
            <a:extLst>
              <a:ext uri="{FF2B5EF4-FFF2-40B4-BE49-F238E27FC236}">
                <a16:creationId xmlns:a16="http://schemas.microsoft.com/office/drawing/2014/main" id="{EA532B01-45B5-96BA-28EE-02924DF6D352}"/>
              </a:ext>
            </a:extLst>
          </p:cNvPr>
          <p:cNvPicPr>
            <a:picLocks noChangeAspect="1"/>
          </p:cNvPicPr>
          <p:nvPr/>
        </p:nvPicPr>
        <p:blipFill>
          <a:blip r:embed="rId2"/>
          <a:stretch>
            <a:fillRect/>
          </a:stretch>
        </p:blipFill>
        <p:spPr>
          <a:xfrm>
            <a:off x="0" y="1574437"/>
            <a:ext cx="5943600" cy="4695734"/>
          </a:xfrm>
          <a:prstGeom prst="rect">
            <a:avLst/>
          </a:prstGeom>
        </p:spPr>
      </p:pic>
      <p:pic>
        <p:nvPicPr>
          <p:cNvPr id="13" name="Picture 12">
            <a:extLst>
              <a:ext uri="{FF2B5EF4-FFF2-40B4-BE49-F238E27FC236}">
                <a16:creationId xmlns:a16="http://schemas.microsoft.com/office/drawing/2014/main" id="{7DF66033-8446-A884-9513-C5DD657E9EF0}"/>
              </a:ext>
            </a:extLst>
          </p:cNvPr>
          <p:cNvPicPr>
            <a:picLocks noChangeAspect="1"/>
          </p:cNvPicPr>
          <p:nvPr/>
        </p:nvPicPr>
        <p:blipFill>
          <a:blip r:embed="rId3"/>
          <a:stretch>
            <a:fillRect/>
          </a:stretch>
        </p:blipFill>
        <p:spPr>
          <a:xfrm>
            <a:off x="6095999" y="1574437"/>
            <a:ext cx="6096000" cy="4695734"/>
          </a:xfrm>
          <a:prstGeom prst="rect">
            <a:avLst/>
          </a:prstGeom>
        </p:spPr>
      </p:pic>
      <p:sp>
        <p:nvSpPr>
          <p:cNvPr id="14" name="Content Placeholder 5">
            <a:extLst>
              <a:ext uri="{FF2B5EF4-FFF2-40B4-BE49-F238E27FC236}">
                <a16:creationId xmlns:a16="http://schemas.microsoft.com/office/drawing/2014/main" id="{6DC13E60-A50D-B577-B4D6-6571F5AFA74A}"/>
              </a:ext>
            </a:extLst>
          </p:cNvPr>
          <p:cNvSpPr>
            <a:spLocks noGrp="1"/>
          </p:cNvSpPr>
          <p:nvPr>
            <p:ph sz="quarter" idx="13"/>
          </p:nvPr>
        </p:nvSpPr>
        <p:spPr>
          <a:xfrm>
            <a:off x="0" y="6270170"/>
            <a:ext cx="5587614" cy="590347"/>
          </a:xfrm>
        </p:spPr>
        <p:txBody>
          <a:bodyPr>
            <a:normAutofit/>
          </a:bodyPr>
          <a:lstStyle/>
          <a:p>
            <a:pPr marL="0" lvl="0" indent="0" algn="ctr">
              <a:lnSpc>
                <a:spcPct val="100000"/>
              </a:lnSpc>
              <a:spcAft>
                <a:spcPts val="2400"/>
              </a:spcAft>
              <a:buNone/>
            </a:pPr>
            <a:r>
              <a:rPr lang="vi-VN" sz="3200" dirty="0">
                <a:solidFill>
                  <a:prstClr val="black">
                    <a:lumMod val="85000"/>
                    <a:lumOff val="15000"/>
                  </a:prstClr>
                </a:solidFill>
                <a:latin typeface="Arial" panose="020B0604020202020204" pitchFamily="34" charset="0"/>
                <a:cs typeface="Arial" panose="020B0604020202020204" pitchFamily="34" charset="0"/>
              </a:rPr>
              <a:t>Sơ đồ UseCase người dùng</a:t>
            </a:r>
          </a:p>
        </p:txBody>
      </p:sp>
      <p:sp>
        <p:nvSpPr>
          <p:cNvPr id="15" name="Content Placeholder 5">
            <a:extLst>
              <a:ext uri="{FF2B5EF4-FFF2-40B4-BE49-F238E27FC236}">
                <a16:creationId xmlns:a16="http://schemas.microsoft.com/office/drawing/2014/main" id="{BA4502EE-7F7E-EC0F-DA0D-8402512CC237}"/>
              </a:ext>
            </a:extLst>
          </p:cNvPr>
          <p:cNvSpPr txBox="1">
            <a:spLocks/>
          </p:cNvSpPr>
          <p:nvPr/>
        </p:nvSpPr>
        <p:spPr>
          <a:xfrm>
            <a:off x="6647133" y="6266734"/>
            <a:ext cx="5544866" cy="590347"/>
          </a:xfrm>
          <a:prstGeom prst="rect">
            <a:avLst/>
          </a:prstGeom>
        </p:spPr>
        <p:txBody>
          <a:bodyPr vert="horz" lIns="91440" tIns="45720" rIns="91440" bIns="45720" rtlCol="0" anchor="ctr" anchorCtr="0">
            <a:normAutofit/>
          </a:bodyPr>
          <a:lst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a:lstStyle>
          <a:p>
            <a:pPr marL="0" indent="0" algn="ctr">
              <a:lnSpc>
                <a:spcPct val="100000"/>
              </a:lnSpc>
              <a:spcAft>
                <a:spcPts val="2400"/>
              </a:spcAft>
              <a:buFont typeface="Arial" panose="020B0604020202020204" pitchFamily="34" charset="0"/>
              <a:buNone/>
            </a:pPr>
            <a:r>
              <a:rPr lang="vi-VN" sz="3200" dirty="0">
                <a:solidFill>
                  <a:prstClr val="black">
                    <a:lumMod val="85000"/>
                    <a:lumOff val="15000"/>
                  </a:prstClr>
                </a:solidFill>
                <a:latin typeface="Arial" panose="020B0604020202020204" pitchFamily="34" charset="0"/>
                <a:cs typeface="Arial" panose="020B0604020202020204" pitchFamily="34" charset="0"/>
              </a:rPr>
              <a:t>Sơ đồ UseCase admin</a:t>
            </a:r>
          </a:p>
        </p:txBody>
      </p:sp>
    </p:spTree>
    <p:extLst>
      <p:ext uri="{BB962C8B-B14F-4D97-AF65-F5344CB8AC3E}">
        <p14:creationId xmlns:p14="http://schemas.microsoft.com/office/powerpoint/2010/main" val="2907198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51FF9D-FA38-4BF2-834F-D115A5276A63}"/>
              </a:ext>
            </a:extLst>
          </p:cNvPr>
          <p:cNvSpPr>
            <a:spLocks noGrp="1"/>
          </p:cNvSpPr>
          <p:nvPr>
            <p:ph type="title"/>
          </p:nvPr>
        </p:nvSpPr>
        <p:spPr bwMode="grayWhite"/>
        <p:txBody>
          <a:bodyPr/>
          <a:lstStyle/>
          <a:p>
            <a:r>
              <a:rPr lang="vi-VN" b="1" dirty="0">
                <a:solidFill>
                  <a:srgbClr val="FFFF00"/>
                </a:solidFill>
                <a:latin typeface="Arial" panose="020B0604020202020204" pitchFamily="34" charset="0"/>
                <a:cs typeface="Arial" panose="020B0604020202020204" pitchFamily="34" charset="0"/>
              </a:rPr>
              <a:t>Sơ đồ Class</a:t>
            </a:r>
            <a:endParaRPr lang="en-US" b="1" dirty="0">
              <a:solidFill>
                <a:srgbClr val="FFFF00"/>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61E5BF8-B883-4420-9EA9-7E920E5D3C22}"/>
              </a:ext>
            </a:extLst>
          </p:cNvPr>
          <p:cNvSpPr>
            <a:spLocks noGrp="1"/>
          </p:cNvSpPr>
          <p:nvPr>
            <p:ph type="sldNum" sz="quarter" idx="12"/>
          </p:nvPr>
        </p:nvSpPr>
        <p:spPr/>
        <p:txBody>
          <a:bodyPr/>
          <a:lstStyle/>
          <a:p>
            <a:fld id="{7AAC19ED-7CFA-4AF2-BE7E-6017F4B12C94}" type="slidenum">
              <a:rPr lang="en-US" smtClean="0"/>
              <a:pPr/>
              <a:t>9</a:t>
            </a:fld>
            <a:endParaRPr lang="en-US" dirty="0"/>
          </a:p>
        </p:txBody>
      </p:sp>
      <p:pic>
        <p:nvPicPr>
          <p:cNvPr id="7" name="Picture 6">
            <a:extLst>
              <a:ext uri="{FF2B5EF4-FFF2-40B4-BE49-F238E27FC236}">
                <a16:creationId xmlns:a16="http://schemas.microsoft.com/office/drawing/2014/main" id="{40931642-76B7-BC03-BA1C-0C1F2D8CB41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576013"/>
            <a:ext cx="12192000" cy="5001709"/>
          </a:xfrm>
          <a:prstGeom prst="rect">
            <a:avLst/>
          </a:prstGeom>
          <a:noFill/>
          <a:ln>
            <a:noFill/>
          </a:ln>
        </p:spPr>
      </p:pic>
    </p:spTree>
    <p:extLst>
      <p:ext uri="{BB962C8B-B14F-4D97-AF65-F5344CB8AC3E}">
        <p14:creationId xmlns:p14="http://schemas.microsoft.com/office/powerpoint/2010/main" val="626574809"/>
      </p:ext>
    </p:extLst>
  </p:cSld>
  <p:clrMapOvr>
    <a:masterClrMapping/>
  </p:clrMapOvr>
</p:sld>
</file>

<file path=ppt/theme/theme1.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Custom 5">
      <a:majorFont>
        <a:latin typeface="Franklin Gothic Demi"/>
        <a:ea typeface=""/>
        <a:cs typeface=""/>
      </a:majorFont>
      <a:minorFont>
        <a:latin typeface="Franklin Gothic Medium"/>
        <a:ea typeface=""/>
        <a:cs typeface=""/>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solidFill>
          <a:schemeClr val="bg1"/>
        </a:solidFill>
        <a:ln w="57150">
          <a:noFill/>
        </a:ln>
        <a:effectLst>
          <a:outerShdw blurRad="63500" sx="102000" sy="102000" algn="ctr" rotWithShape="0">
            <a:prstClr val="black">
              <a:alpha val="40000"/>
            </a:prstClr>
          </a:outerShdw>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33527777_win32_fixed.potx" id="{826F8C1F-4FB5-4CE6-B7A0-9EBD6074CC2F}" vid="{BB5D3E28-8CAE-479F-BD65-24FBDA1E6FB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Safety procedures</Template>
  <TotalTime>314</TotalTime>
  <Words>506</Words>
  <Application>Microsoft Office PowerPoint</Application>
  <PresentationFormat>Widescreen</PresentationFormat>
  <Paragraphs>81</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Calibri</vt:lpstr>
      <vt:lpstr>Corbel</vt:lpstr>
      <vt:lpstr>Franklin Gothic Demi</vt:lpstr>
      <vt:lpstr>Franklin Gothic Medium</vt:lpstr>
      <vt:lpstr>Times New Roman</vt:lpstr>
      <vt:lpstr>Wingdings</vt:lpstr>
      <vt:lpstr>Headlines</vt:lpstr>
      <vt:lpstr>LẬP TRÌNH HƯỚNG ĐỐI TƯỢNG</vt:lpstr>
      <vt:lpstr>Nội dung:</vt:lpstr>
      <vt:lpstr>Giới thiệu về đồ án</vt:lpstr>
      <vt:lpstr>Giới thiệu về đồ án</vt:lpstr>
      <vt:lpstr>Phân tích đề tài</vt:lpstr>
      <vt:lpstr>Yêu cầu chức năng</vt:lpstr>
      <vt:lpstr>Các công việc cần giải quyết</vt:lpstr>
      <vt:lpstr>Sơ đồ UseCase</vt:lpstr>
      <vt:lpstr>Sơ đồ Class</vt:lpstr>
      <vt:lpstr>Sơ đồ trình tự</vt:lpstr>
      <vt:lpstr>Sơ đồ hoạt động</vt:lpstr>
      <vt:lpstr>Hiện thực</vt:lpstr>
      <vt:lpstr>TỔNG KẾT</vt:lpstr>
      <vt:lpstr>TỔNG KẾT</vt:lpstr>
      <vt:lpstr>THANKS FOR WATCHING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toàn bảo mật máy tính và hệ thống</dc:title>
  <dc:creator>shinichi kudo</dc:creator>
  <cp:lastModifiedBy>shinichi kudo</cp:lastModifiedBy>
  <cp:revision>541</cp:revision>
  <dcterms:created xsi:type="dcterms:W3CDTF">2023-03-06T13:41:40Z</dcterms:created>
  <dcterms:modified xsi:type="dcterms:W3CDTF">2023-03-17T07:07:54Z</dcterms:modified>
</cp:coreProperties>
</file>